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02FE2-E241-4262-8C14-A242B799E74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DE41DF1-8D82-4B50-89ED-5D1601056166}">
      <dgm:prSet phldrT="[Metin]" custT="1"/>
      <dgm:spPr/>
      <dgm:t>
        <a:bodyPr/>
        <a:lstStyle/>
        <a:p>
          <a:r>
            <a:rPr lang="tr-TR" sz="3200" b="1" dirty="0" smtClean="0">
              <a:solidFill>
                <a:schemeClr val="tx1"/>
              </a:solidFill>
            </a:rPr>
            <a:t>1. OTURUM  (TYT)</a:t>
          </a:r>
          <a:endParaRPr lang="tr-TR" sz="3200" b="1" dirty="0">
            <a:solidFill>
              <a:schemeClr val="tx1"/>
            </a:solidFill>
          </a:endParaRPr>
        </a:p>
      </dgm:t>
    </dgm:pt>
    <dgm:pt modelId="{726D185F-4E54-4C53-8D43-F38410C4545B}" type="parTrans" cxnId="{D648D094-C080-432C-BAFF-62C2CA0E7731}">
      <dgm:prSet/>
      <dgm:spPr/>
      <dgm:t>
        <a:bodyPr/>
        <a:lstStyle/>
        <a:p>
          <a:endParaRPr lang="tr-TR"/>
        </a:p>
      </dgm:t>
    </dgm:pt>
    <dgm:pt modelId="{523C8F8D-8A17-4CB4-AD11-EAF6956ACDE7}" type="sibTrans" cxnId="{D648D094-C080-432C-BAFF-62C2CA0E7731}">
      <dgm:prSet/>
      <dgm:spPr/>
      <dgm:t>
        <a:bodyPr/>
        <a:lstStyle/>
        <a:p>
          <a:endParaRPr lang="tr-TR"/>
        </a:p>
      </dgm:t>
    </dgm:pt>
    <dgm:pt modelId="{85FA1D65-1617-4E52-B66F-ADF0EEB7AEE8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MATEMATİK TESTİ</a:t>
          </a:r>
          <a:endParaRPr lang="tr-TR" b="1" dirty="0"/>
        </a:p>
      </dgm:t>
    </dgm:pt>
    <dgm:pt modelId="{EE1CB09C-921D-4403-9117-6F2E1EFB1204}" type="parTrans" cxnId="{251CFD2D-55CC-4844-8C99-7343348266C8}">
      <dgm:prSet/>
      <dgm:spPr/>
      <dgm:t>
        <a:bodyPr/>
        <a:lstStyle/>
        <a:p>
          <a:endParaRPr lang="tr-TR"/>
        </a:p>
      </dgm:t>
    </dgm:pt>
    <dgm:pt modelId="{C9AC69F4-EE57-4FB9-89C2-2DCBB27CD623}" type="sibTrans" cxnId="{251CFD2D-55CC-4844-8C99-7343348266C8}">
      <dgm:prSet/>
      <dgm:spPr/>
      <dgm:t>
        <a:bodyPr/>
        <a:lstStyle/>
        <a:p>
          <a:endParaRPr lang="tr-TR"/>
        </a:p>
      </dgm:t>
    </dgm:pt>
    <dgm:pt modelId="{FEDCD65C-D06A-47BB-A07E-850E4C4F1526}">
      <dgm:prSet phldrT="[Metin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3200" b="1" dirty="0" smtClean="0">
              <a:solidFill>
                <a:schemeClr val="tx1"/>
              </a:solidFill>
            </a:rPr>
            <a:t>2. OTURUM</a:t>
          </a:r>
          <a:endParaRPr lang="tr-TR" sz="3200" b="1" dirty="0">
            <a:solidFill>
              <a:schemeClr val="tx1"/>
            </a:solidFill>
          </a:endParaRPr>
        </a:p>
      </dgm:t>
    </dgm:pt>
    <dgm:pt modelId="{B08E8DFB-89AE-4525-AD72-C8D9603F162C}" type="parTrans" cxnId="{5D32A721-092D-447E-9220-961EF26E6BD4}">
      <dgm:prSet/>
      <dgm:spPr/>
      <dgm:t>
        <a:bodyPr/>
        <a:lstStyle/>
        <a:p>
          <a:endParaRPr lang="tr-TR"/>
        </a:p>
      </dgm:t>
    </dgm:pt>
    <dgm:pt modelId="{959B0328-93B8-4A35-88E3-6575D9CE659D}" type="sibTrans" cxnId="{5D32A721-092D-447E-9220-961EF26E6BD4}">
      <dgm:prSet/>
      <dgm:spPr/>
      <dgm:t>
        <a:bodyPr/>
        <a:lstStyle/>
        <a:p>
          <a:endParaRPr lang="tr-TR"/>
        </a:p>
      </dgm:t>
    </dgm:pt>
    <dgm:pt modelId="{11876DE7-E71E-49C9-8BE8-085A761BD941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EDEBİYAT –COĞRAFYA- TARİH TESTİ</a:t>
          </a:r>
          <a:endParaRPr lang="tr-TR" b="1" dirty="0"/>
        </a:p>
      </dgm:t>
    </dgm:pt>
    <dgm:pt modelId="{90F0962D-B4D7-4683-8079-82C7A73E5603}" type="parTrans" cxnId="{F366258C-7E90-4755-80C8-7C0D1AA20FB8}">
      <dgm:prSet/>
      <dgm:spPr/>
      <dgm:t>
        <a:bodyPr/>
        <a:lstStyle/>
        <a:p>
          <a:endParaRPr lang="tr-TR"/>
        </a:p>
      </dgm:t>
    </dgm:pt>
    <dgm:pt modelId="{7700F277-9474-416B-B545-57628E16DA66}" type="sibTrans" cxnId="{F366258C-7E90-4755-80C8-7C0D1AA20FB8}">
      <dgm:prSet/>
      <dgm:spPr/>
      <dgm:t>
        <a:bodyPr/>
        <a:lstStyle/>
        <a:p>
          <a:endParaRPr lang="tr-TR"/>
        </a:p>
      </dgm:t>
    </dgm:pt>
    <dgm:pt modelId="{6B90C660-F41B-4F60-8AC4-868CA83D1153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MATEMATİK TESTİ</a:t>
          </a:r>
          <a:endParaRPr lang="tr-TR" b="1" dirty="0"/>
        </a:p>
      </dgm:t>
    </dgm:pt>
    <dgm:pt modelId="{48939826-8577-4C47-9F22-2DFEF50A0A6C}" type="parTrans" cxnId="{27C4243A-699E-4DFE-B5B4-28727EF4B9AF}">
      <dgm:prSet/>
      <dgm:spPr/>
      <dgm:t>
        <a:bodyPr/>
        <a:lstStyle/>
        <a:p>
          <a:endParaRPr lang="tr-TR"/>
        </a:p>
      </dgm:t>
    </dgm:pt>
    <dgm:pt modelId="{EB4EB650-4995-456F-8FB9-01C3CF958C97}" type="sibTrans" cxnId="{27C4243A-699E-4DFE-B5B4-28727EF4B9AF}">
      <dgm:prSet/>
      <dgm:spPr/>
      <dgm:t>
        <a:bodyPr/>
        <a:lstStyle/>
        <a:p>
          <a:endParaRPr lang="tr-TR"/>
        </a:p>
      </dgm:t>
    </dgm:pt>
    <dgm:pt modelId="{6DD23705-4C6D-488D-9D4B-8C4AECA06FFE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FEN BİLİMLERİ TESTİ</a:t>
          </a:r>
          <a:endParaRPr lang="tr-TR" b="1" dirty="0"/>
        </a:p>
      </dgm:t>
    </dgm:pt>
    <dgm:pt modelId="{7EC47E71-9898-454C-A3CA-57BE5AC5BF19}" type="parTrans" cxnId="{48944569-CEB3-4E3D-AEF0-8E2A05D61A6E}">
      <dgm:prSet/>
      <dgm:spPr/>
      <dgm:t>
        <a:bodyPr/>
        <a:lstStyle/>
        <a:p>
          <a:endParaRPr lang="tr-TR"/>
        </a:p>
      </dgm:t>
    </dgm:pt>
    <dgm:pt modelId="{1CC49A8E-5FB8-4C2A-81F9-4D5CEDE3E217}" type="sibTrans" cxnId="{48944569-CEB3-4E3D-AEF0-8E2A05D61A6E}">
      <dgm:prSet/>
      <dgm:spPr/>
      <dgm:t>
        <a:bodyPr/>
        <a:lstStyle/>
        <a:p>
          <a:endParaRPr lang="tr-TR"/>
        </a:p>
      </dgm:t>
    </dgm:pt>
    <dgm:pt modelId="{870006FF-F0CD-44E6-B4FC-ED0FB3DBA822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SOSYAL BİLİMLER TESTİ</a:t>
          </a:r>
          <a:endParaRPr lang="tr-TR" b="1" dirty="0"/>
        </a:p>
      </dgm:t>
    </dgm:pt>
    <dgm:pt modelId="{4DBC264D-9A00-4E80-A37C-C5E6699A8A25}" type="parTrans" cxnId="{0DC25CEC-859D-4180-B87F-BDD71557DEB5}">
      <dgm:prSet/>
      <dgm:spPr/>
      <dgm:t>
        <a:bodyPr/>
        <a:lstStyle/>
        <a:p>
          <a:endParaRPr lang="tr-TR"/>
        </a:p>
      </dgm:t>
    </dgm:pt>
    <dgm:pt modelId="{048F7E64-BFCA-4C36-910C-D0542CAF377E}" type="sibTrans" cxnId="{0DC25CEC-859D-4180-B87F-BDD71557DEB5}">
      <dgm:prSet/>
      <dgm:spPr/>
      <dgm:t>
        <a:bodyPr/>
        <a:lstStyle/>
        <a:p>
          <a:endParaRPr lang="tr-TR"/>
        </a:p>
      </dgm:t>
    </dgm:pt>
    <dgm:pt modelId="{B9E24C23-23BD-44D3-AA5F-7600550CA0A4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TÜRKÇE   TESTİ </a:t>
          </a:r>
          <a:endParaRPr lang="tr-TR" b="1" dirty="0"/>
        </a:p>
      </dgm:t>
    </dgm:pt>
    <dgm:pt modelId="{92B5A4A8-3EBD-444E-814A-362B9744254A}" type="sibTrans" cxnId="{75A0D71A-0347-4221-846D-2C36FFF70108}">
      <dgm:prSet/>
      <dgm:spPr/>
      <dgm:t>
        <a:bodyPr/>
        <a:lstStyle/>
        <a:p>
          <a:endParaRPr lang="tr-TR"/>
        </a:p>
      </dgm:t>
    </dgm:pt>
    <dgm:pt modelId="{ADA66D1F-3D27-4D73-9F21-8B5D0474F345}" type="parTrans" cxnId="{75A0D71A-0347-4221-846D-2C36FFF70108}">
      <dgm:prSet/>
      <dgm:spPr/>
      <dgm:t>
        <a:bodyPr/>
        <a:lstStyle/>
        <a:p>
          <a:endParaRPr lang="tr-TR"/>
        </a:p>
      </dgm:t>
    </dgm:pt>
    <dgm:pt modelId="{1C4E9873-AA00-4E54-A3EF-17B243F8D714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r-TR" b="1" dirty="0"/>
        </a:p>
      </dgm:t>
    </dgm:pt>
    <dgm:pt modelId="{50CF91C9-0554-497F-983D-DBC20798F45D}" type="parTrans" cxnId="{ECA312B5-B090-43B7-8923-9B0D1165E4A2}">
      <dgm:prSet/>
      <dgm:spPr/>
      <dgm:t>
        <a:bodyPr/>
        <a:lstStyle/>
        <a:p>
          <a:endParaRPr lang="tr-TR"/>
        </a:p>
      </dgm:t>
    </dgm:pt>
    <dgm:pt modelId="{7468CD6A-7168-4341-888C-AF0EA01F3D52}" type="sibTrans" cxnId="{ECA312B5-B090-43B7-8923-9B0D1165E4A2}">
      <dgm:prSet/>
      <dgm:spPr/>
      <dgm:t>
        <a:bodyPr/>
        <a:lstStyle/>
        <a:p>
          <a:endParaRPr lang="tr-TR"/>
        </a:p>
      </dgm:t>
    </dgm:pt>
    <dgm:pt modelId="{DB60B734-D5BC-4813-9C15-0BB99A7879E7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r-TR" b="1" dirty="0"/>
        </a:p>
      </dgm:t>
    </dgm:pt>
    <dgm:pt modelId="{81D534F6-E224-4D65-BA1B-A1769447F4B2}" type="parTrans" cxnId="{76819FD3-5E28-442B-8A2D-9B629E2A6CB4}">
      <dgm:prSet/>
      <dgm:spPr/>
      <dgm:t>
        <a:bodyPr/>
        <a:lstStyle/>
        <a:p>
          <a:endParaRPr lang="tr-TR"/>
        </a:p>
      </dgm:t>
    </dgm:pt>
    <dgm:pt modelId="{0C3219F3-31DA-455D-A206-62F4EFD3D321}" type="sibTrans" cxnId="{76819FD3-5E28-442B-8A2D-9B629E2A6CB4}">
      <dgm:prSet/>
      <dgm:spPr/>
      <dgm:t>
        <a:bodyPr/>
        <a:lstStyle/>
        <a:p>
          <a:endParaRPr lang="tr-TR"/>
        </a:p>
      </dgm:t>
    </dgm:pt>
    <dgm:pt modelId="{C50871BF-A8A3-4E02-A735-550E82B7CB60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FEN BİLİMLERİ TESTİ</a:t>
          </a:r>
          <a:endParaRPr lang="tr-TR" b="1" dirty="0"/>
        </a:p>
      </dgm:t>
    </dgm:pt>
    <dgm:pt modelId="{EB97E353-75B9-4EF9-974A-03F6E8C2CE96}" type="parTrans" cxnId="{A4C356CB-9226-4524-8FD7-36E85CD91A3C}">
      <dgm:prSet/>
      <dgm:spPr/>
      <dgm:t>
        <a:bodyPr/>
        <a:lstStyle/>
        <a:p>
          <a:endParaRPr lang="tr-TR"/>
        </a:p>
      </dgm:t>
    </dgm:pt>
    <dgm:pt modelId="{A8921A6D-618C-4062-9245-329FDCBAB8CA}" type="sibTrans" cxnId="{A4C356CB-9226-4524-8FD7-36E85CD91A3C}">
      <dgm:prSet/>
      <dgm:spPr/>
      <dgm:t>
        <a:bodyPr/>
        <a:lstStyle/>
        <a:p>
          <a:endParaRPr lang="tr-TR"/>
        </a:p>
      </dgm:t>
    </dgm:pt>
    <dgm:pt modelId="{E586DD6D-030C-4FE8-B441-9AE7BB89D2B4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SOSYAL BİLİMLER TESTİ</a:t>
          </a:r>
          <a:endParaRPr lang="tr-TR" b="1" dirty="0"/>
        </a:p>
      </dgm:t>
    </dgm:pt>
    <dgm:pt modelId="{96769291-54E5-49AC-AA00-342432C525CF}" type="parTrans" cxnId="{DC2D7D4C-4605-46F8-8BEB-1D01C39070A2}">
      <dgm:prSet/>
      <dgm:spPr/>
      <dgm:t>
        <a:bodyPr/>
        <a:lstStyle/>
        <a:p>
          <a:endParaRPr lang="tr-TR"/>
        </a:p>
      </dgm:t>
    </dgm:pt>
    <dgm:pt modelId="{34928A61-B6E9-4E6C-AD20-0410EDAFD1A1}" type="sibTrans" cxnId="{DC2D7D4C-4605-46F8-8BEB-1D01C39070A2}">
      <dgm:prSet/>
      <dgm:spPr/>
      <dgm:t>
        <a:bodyPr/>
        <a:lstStyle/>
        <a:p>
          <a:endParaRPr lang="tr-TR"/>
        </a:p>
      </dgm:t>
    </dgm:pt>
    <dgm:pt modelId="{CF295621-587A-47EF-BE5B-371EAA65A3D3}" type="pres">
      <dgm:prSet presAssocID="{B4202FE2-E241-4262-8C14-A242B799E7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36AF21E-4BFE-45EA-8F86-5F87C69F4288}" type="pres">
      <dgm:prSet presAssocID="{DDE41DF1-8D82-4B50-89ED-5D1601056166}" presName="linNode" presStyleCnt="0"/>
      <dgm:spPr/>
    </dgm:pt>
    <dgm:pt modelId="{5F912831-5208-478B-8D8B-264F3C9C4065}" type="pres">
      <dgm:prSet presAssocID="{DDE41DF1-8D82-4B50-89ED-5D1601056166}" presName="parentShp" presStyleLbl="node1" presStyleIdx="0" presStyleCnt="2" custScaleX="95328" custLinFactNeighborX="-311" custLinFactNeighborY="7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D1AFEA-20D7-47CB-9AE9-22609EB3DF2B}" type="pres">
      <dgm:prSet presAssocID="{DDE41DF1-8D82-4B50-89ED-5D1601056166}" presName="childShp" presStyleLbl="bgAccFollowNode1" presStyleIdx="0" presStyleCnt="2" custScaleX="962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22F08B-70C8-4334-A2E4-5CC8322F1142}" type="pres">
      <dgm:prSet presAssocID="{523C8F8D-8A17-4CB4-AD11-EAF6956ACDE7}" presName="spacing" presStyleCnt="0"/>
      <dgm:spPr/>
    </dgm:pt>
    <dgm:pt modelId="{A906C22F-0BC0-4D99-A715-892B93BF0144}" type="pres">
      <dgm:prSet presAssocID="{FEDCD65C-D06A-47BB-A07E-850E4C4F1526}" presName="linNode" presStyleCnt="0"/>
      <dgm:spPr/>
    </dgm:pt>
    <dgm:pt modelId="{1825782E-A794-4EDA-BD45-A3D649E0B654}" type="pres">
      <dgm:prSet presAssocID="{FEDCD65C-D06A-47BB-A07E-850E4C4F1526}" presName="parentShp" presStyleLbl="node1" presStyleIdx="1" presStyleCnt="2" custScaleX="962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059B12-AC05-44C2-A776-5CC15040E0C2}" type="pres">
      <dgm:prSet presAssocID="{FEDCD65C-D06A-47BB-A07E-850E4C4F152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ACF9F5D-A9E2-4AFD-8727-35F1C1C45AB1}" type="presOf" srcId="{B9E24C23-23BD-44D3-AA5F-7600550CA0A4}" destId="{28D1AFEA-20D7-47CB-9AE9-22609EB3DF2B}" srcOrd="0" destOrd="1" presId="urn:microsoft.com/office/officeart/2005/8/layout/vList6"/>
    <dgm:cxn modelId="{F366258C-7E90-4755-80C8-7C0D1AA20FB8}" srcId="{FEDCD65C-D06A-47BB-A07E-850E4C4F1526}" destId="{11876DE7-E71E-49C9-8BE8-085A761BD941}" srcOrd="1" destOrd="0" parTransId="{90F0962D-B4D7-4683-8079-82C7A73E5603}" sibTransId="{7700F277-9474-416B-B545-57628E16DA66}"/>
    <dgm:cxn modelId="{BA535D8B-1913-4BBC-B980-EC580363F6A7}" type="presOf" srcId="{C50871BF-A8A3-4E02-A735-550E82B7CB60}" destId="{28D1AFEA-20D7-47CB-9AE9-22609EB3DF2B}" srcOrd="0" destOrd="3" presId="urn:microsoft.com/office/officeart/2005/8/layout/vList6"/>
    <dgm:cxn modelId="{2E7DE095-9DF7-4DC8-9EAF-E2CA14FA0593}" type="presOf" srcId="{1C4E9873-AA00-4E54-A3EF-17B243F8D714}" destId="{28D1AFEA-20D7-47CB-9AE9-22609EB3DF2B}" srcOrd="0" destOrd="0" presId="urn:microsoft.com/office/officeart/2005/8/layout/vList6"/>
    <dgm:cxn modelId="{C68F288A-2ABF-4BB3-85B0-B353154E1FA0}" type="presOf" srcId="{DDE41DF1-8D82-4B50-89ED-5D1601056166}" destId="{5F912831-5208-478B-8D8B-264F3C9C4065}" srcOrd="0" destOrd="0" presId="urn:microsoft.com/office/officeart/2005/8/layout/vList6"/>
    <dgm:cxn modelId="{3F0765F6-0C11-4BAA-A435-FCA2F68CECA7}" type="presOf" srcId="{85FA1D65-1617-4E52-B66F-ADF0EEB7AEE8}" destId="{28D1AFEA-20D7-47CB-9AE9-22609EB3DF2B}" srcOrd="0" destOrd="2" presId="urn:microsoft.com/office/officeart/2005/8/layout/vList6"/>
    <dgm:cxn modelId="{96310554-6537-41CD-AF9B-6FC5F934E7C7}" type="presOf" srcId="{11876DE7-E71E-49C9-8BE8-085A761BD941}" destId="{19059B12-AC05-44C2-A776-5CC15040E0C2}" srcOrd="0" destOrd="1" presId="urn:microsoft.com/office/officeart/2005/8/layout/vList6"/>
    <dgm:cxn modelId="{0E430417-59F6-401E-BDA2-03FA58E987FD}" type="presOf" srcId="{FEDCD65C-D06A-47BB-A07E-850E4C4F1526}" destId="{1825782E-A794-4EDA-BD45-A3D649E0B654}" srcOrd="0" destOrd="0" presId="urn:microsoft.com/office/officeart/2005/8/layout/vList6"/>
    <dgm:cxn modelId="{0DC25CEC-859D-4180-B87F-BDD71557DEB5}" srcId="{FEDCD65C-D06A-47BB-A07E-850E4C4F1526}" destId="{870006FF-F0CD-44E6-B4FC-ED0FB3DBA822}" srcOrd="4" destOrd="0" parTransId="{4DBC264D-9A00-4E80-A37C-C5E6699A8A25}" sibTransId="{048F7E64-BFCA-4C36-910C-D0542CAF377E}"/>
    <dgm:cxn modelId="{48944569-CEB3-4E3D-AEF0-8E2A05D61A6E}" srcId="{FEDCD65C-D06A-47BB-A07E-850E4C4F1526}" destId="{6DD23705-4C6D-488D-9D4B-8C4AECA06FFE}" srcOrd="3" destOrd="0" parTransId="{7EC47E71-9898-454C-A3CA-57BE5AC5BF19}" sibTransId="{1CC49A8E-5FB8-4C2A-81F9-4D5CEDE3E217}"/>
    <dgm:cxn modelId="{D648D094-C080-432C-BAFF-62C2CA0E7731}" srcId="{B4202FE2-E241-4262-8C14-A242B799E745}" destId="{DDE41DF1-8D82-4B50-89ED-5D1601056166}" srcOrd="0" destOrd="0" parTransId="{726D185F-4E54-4C53-8D43-F38410C4545B}" sibTransId="{523C8F8D-8A17-4CB4-AD11-EAF6956ACDE7}"/>
    <dgm:cxn modelId="{27C4243A-699E-4DFE-B5B4-28727EF4B9AF}" srcId="{FEDCD65C-D06A-47BB-A07E-850E4C4F1526}" destId="{6B90C660-F41B-4F60-8AC4-868CA83D1153}" srcOrd="2" destOrd="0" parTransId="{48939826-8577-4C47-9F22-2DFEF50A0A6C}" sibTransId="{EB4EB650-4995-456F-8FB9-01C3CF958C97}"/>
    <dgm:cxn modelId="{ECA312B5-B090-43B7-8923-9B0D1165E4A2}" srcId="{DDE41DF1-8D82-4B50-89ED-5D1601056166}" destId="{1C4E9873-AA00-4E54-A3EF-17B243F8D714}" srcOrd="0" destOrd="0" parTransId="{50CF91C9-0554-497F-983D-DBC20798F45D}" sibTransId="{7468CD6A-7168-4341-888C-AF0EA01F3D52}"/>
    <dgm:cxn modelId="{251CFD2D-55CC-4844-8C99-7343348266C8}" srcId="{DDE41DF1-8D82-4B50-89ED-5D1601056166}" destId="{85FA1D65-1617-4E52-B66F-ADF0EEB7AEE8}" srcOrd="2" destOrd="0" parTransId="{EE1CB09C-921D-4403-9117-6F2E1EFB1204}" sibTransId="{C9AC69F4-EE57-4FB9-89C2-2DCBB27CD623}"/>
    <dgm:cxn modelId="{A4C356CB-9226-4524-8FD7-36E85CD91A3C}" srcId="{DDE41DF1-8D82-4B50-89ED-5D1601056166}" destId="{C50871BF-A8A3-4E02-A735-550E82B7CB60}" srcOrd="3" destOrd="0" parTransId="{EB97E353-75B9-4EF9-974A-03F6E8C2CE96}" sibTransId="{A8921A6D-618C-4062-9245-329FDCBAB8CA}"/>
    <dgm:cxn modelId="{C9B50C46-43DC-4F51-965C-8E5750C83F63}" type="presOf" srcId="{6B90C660-F41B-4F60-8AC4-868CA83D1153}" destId="{19059B12-AC05-44C2-A776-5CC15040E0C2}" srcOrd="0" destOrd="2" presId="urn:microsoft.com/office/officeart/2005/8/layout/vList6"/>
    <dgm:cxn modelId="{76819FD3-5E28-442B-8A2D-9B629E2A6CB4}" srcId="{FEDCD65C-D06A-47BB-A07E-850E4C4F1526}" destId="{DB60B734-D5BC-4813-9C15-0BB99A7879E7}" srcOrd="0" destOrd="0" parTransId="{81D534F6-E224-4D65-BA1B-A1769447F4B2}" sibTransId="{0C3219F3-31DA-455D-A206-62F4EFD3D321}"/>
    <dgm:cxn modelId="{11251FD5-63FF-4BD4-8C1B-28DEE9C33C3D}" type="presOf" srcId="{DB60B734-D5BC-4813-9C15-0BB99A7879E7}" destId="{19059B12-AC05-44C2-A776-5CC15040E0C2}" srcOrd="0" destOrd="0" presId="urn:microsoft.com/office/officeart/2005/8/layout/vList6"/>
    <dgm:cxn modelId="{886E3324-821F-4759-A796-418270CF0CD8}" type="presOf" srcId="{6DD23705-4C6D-488D-9D4B-8C4AECA06FFE}" destId="{19059B12-AC05-44C2-A776-5CC15040E0C2}" srcOrd="0" destOrd="3" presId="urn:microsoft.com/office/officeart/2005/8/layout/vList6"/>
    <dgm:cxn modelId="{4CE0795B-2215-4D24-AE6B-BCB007B05DAE}" type="presOf" srcId="{870006FF-F0CD-44E6-B4FC-ED0FB3DBA822}" destId="{19059B12-AC05-44C2-A776-5CC15040E0C2}" srcOrd="0" destOrd="4" presId="urn:microsoft.com/office/officeart/2005/8/layout/vList6"/>
    <dgm:cxn modelId="{A3C8DAD4-297F-4C6A-97B0-5A0A2C623A2A}" type="presOf" srcId="{E586DD6D-030C-4FE8-B441-9AE7BB89D2B4}" destId="{28D1AFEA-20D7-47CB-9AE9-22609EB3DF2B}" srcOrd="0" destOrd="4" presId="urn:microsoft.com/office/officeart/2005/8/layout/vList6"/>
    <dgm:cxn modelId="{5D32A721-092D-447E-9220-961EF26E6BD4}" srcId="{B4202FE2-E241-4262-8C14-A242B799E745}" destId="{FEDCD65C-D06A-47BB-A07E-850E4C4F1526}" srcOrd="1" destOrd="0" parTransId="{B08E8DFB-89AE-4525-AD72-C8D9603F162C}" sibTransId="{959B0328-93B8-4A35-88E3-6575D9CE659D}"/>
    <dgm:cxn modelId="{DC2D7D4C-4605-46F8-8BEB-1D01C39070A2}" srcId="{DDE41DF1-8D82-4B50-89ED-5D1601056166}" destId="{E586DD6D-030C-4FE8-B441-9AE7BB89D2B4}" srcOrd="4" destOrd="0" parTransId="{96769291-54E5-49AC-AA00-342432C525CF}" sibTransId="{34928A61-B6E9-4E6C-AD20-0410EDAFD1A1}"/>
    <dgm:cxn modelId="{83C46BC0-721F-49AF-ADEC-550320562244}" type="presOf" srcId="{B4202FE2-E241-4262-8C14-A242B799E745}" destId="{CF295621-587A-47EF-BE5B-371EAA65A3D3}" srcOrd="0" destOrd="0" presId="urn:microsoft.com/office/officeart/2005/8/layout/vList6"/>
    <dgm:cxn modelId="{75A0D71A-0347-4221-846D-2C36FFF70108}" srcId="{DDE41DF1-8D82-4B50-89ED-5D1601056166}" destId="{B9E24C23-23BD-44D3-AA5F-7600550CA0A4}" srcOrd="1" destOrd="0" parTransId="{ADA66D1F-3D27-4D73-9F21-8B5D0474F345}" sibTransId="{92B5A4A8-3EBD-444E-814A-362B9744254A}"/>
    <dgm:cxn modelId="{4011EF9A-DF4B-482E-8AF5-753A0A42CA70}" type="presParOf" srcId="{CF295621-587A-47EF-BE5B-371EAA65A3D3}" destId="{036AF21E-4BFE-45EA-8F86-5F87C69F4288}" srcOrd="0" destOrd="0" presId="urn:microsoft.com/office/officeart/2005/8/layout/vList6"/>
    <dgm:cxn modelId="{430C81AE-56CE-4EBF-BF21-C8D868EA6488}" type="presParOf" srcId="{036AF21E-4BFE-45EA-8F86-5F87C69F4288}" destId="{5F912831-5208-478B-8D8B-264F3C9C4065}" srcOrd="0" destOrd="0" presId="urn:microsoft.com/office/officeart/2005/8/layout/vList6"/>
    <dgm:cxn modelId="{3C2886CF-A6D9-4DC0-88F7-6FE38C7931E6}" type="presParOf" srcId="{036AF21E-4BFE-45EA-8F86-5F87C69F4288}" destId="{28D1AFEA-20D7-47CB-9AE9-22609EB3DF2B}" srcOrd="1" destOrd="0" presId="urn:microsoft.com/office/officeart/2005/8/layout/vList6"/>
    <dgm:cxn modelId="{2D65ED8B-946E-4CAB-B035-04738EE88896}" type="presParOf" srcId="{CF295621-587A-47EF-BE5B-371EAA65A3D3}" destId="{6022F08B-70C8-4334-A2E4-5CC8322F1142}" srcOrd="1" destOrd="0" presId="urn:microsoft.com/office/officeart/2005/8/layout/vList6"/>
    <dgm:cxn modelId="{77492677-6E89-4EE3-906D-03923D4CFAA6}" type="presParOf" srcId="{CF295621-587A-47EF-BE5B-371EAA65A3D3}" destId="{A906C22F-0BC0-4D99-A715-892B93BF0144}" srcOrd="2" destOrd="0" presId="urn:microsoft.com/office/officeart/2005/8/layout/vList6"/>
    <dgm:cxn modelId="{DD08ECF7-46DA-4D9C-8821-282626D21ADE}" type="presParOf" srcId="{A906C22F-0BC0-4D99-A715-892B93BF0144}" destId="{1825782E-A794-4EDA-BD45-A3D649E0B654}" srcOrd="0" destOrd="0" presId="urn:microsoft.com/office/officeart/2005/8/layout/vList6"/>
    <dgm:cxn modelId="{B130596E-BF11-43FE-826F-6A9114B0E526}" type="presParOf" srcId="{A906C22F-0BC0-4D99-A715-892B93BF0144}" destId="{19059B12-AC05-44C2-A776-5CC15040E0C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4281C3-D1CC-4F50-9321-0994A5A3A58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144E95B-3388-4FDB-BBA2-F4CB11356246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 vert="vert"/>
        <a:lstStyle/>
        <a:p>
          <a:r>
            <a:rPr lang="tr-TR" sz="2000" b="1" dirty="0" smtClean="0"/>
            <a:t>150</a:t>
          </a:r>
          <a:endParaRPr lang="tr-TR" sz="2000" b="1" dirty="0"/>
        </a:p>
      </dgm:t>
    </dgm:pt>
    <dgm:pt modelId="{CD6BD1B7-2E4C-4A70-B74A-7CAD205030B8}" type="parTrans" cxnId="{C14BC1B0-B250-42A6-BE06-4E47B000D692}">
      <dgm:prSet/>
      <dgm:spPr/>
      <dgm:t>
        <a:bodyPr/>
        <a:lstStyle/>
        <a:p>
          <a:endParaRPr lang="tr-TR"/>
        </a:p>
      </dgm:t>
    </dgm:pt>
    <dgm:pt modelId="{568ED7CC-42EA-4C0D-8F9D-F3C0AF2CFA60}" type="sibTrans" cxnId="{C14BC1B0-B250-42A6-BE06-4E47B000D692}">
      <dgm:prSet/>
      <dgm:spPr/>
      <dgm:t>
        <a:bodyPr/>
        <a:lstStyle/>
        <a:p>
          <a:endParaRPr lang="tr-TR"/>
        </a:p>
      </dgm:t>
    </dgm:pt>
    <dgm:pt modelId="{ABDF6C92-7F62-4883-ADAF-EC232157778C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 vert="vert"/>
        <a:lstStyle/>
        <a:p>
          <a:r>
            <a:rPr lang="tr-TR" sz="2000" b="1" dirty="0" smtClean="0"/>
            <a:t>180</a:t>
          </a:r>
          <a:endParaRPr lang="tr-TR" sz="2000" b="1" dirty="0"/>
        </a:p>
      </dgm:t>
    </dgm:pt>
    <dgm:pt modelId="{222B1E69-7739-4B80-AF99-4F834AB7F0F0}" type="parTrans" cxnId="{376A79AB-EF03-480A-A7DC-C15320B728E3}">
      <dgm:prSet/>
      <dgm:spPr/>
      <dgm:t>
        <a:bodyPr/>
        <a:lstStyle/>
        <a:p>
          <a:endParaRPr lang="tr-TR"/>
        </a:p>
      </dgm:t>
    </dgm:pt>
    <dgm:pt modelId="{877AFC8E-F3E2-45F9-A5EC-EC70BE41C454}" type="sibTrans" cxnId="{376A79AB-EF03-480A-A7DC-C15320B728E3}">
      <dgm:prSet/>
      <dgm:spPr/>
      <dgm:t>
        <a:bodyPr/>
        <a:lstStyle/>
        <a:p>
          <a:endParaRPr lang="tr-TR"/>
        </a:p>
      </dgm:t>
    </dgm:pt>
    <dgm:pt modelId="{05D2F02D-4971-48AD-8F80-3CE565D0D2D5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>
              <a:solidFill>
                <a:schemeClr val="tx2">
                  <a:lumMod val="75000"/>
                </a:schemeClr>
              </a:solidFill>
            </a:rPr>
            <a:t>4 YILLIK BÖLÜMLERİ TERCİH EDEBİLMEK  İÇİN</a:t>
          </a:r>
          <a:r>
            <a:rPr lang="tr-TR" b="1" baseline="0" dirty="0" smtClean="0">
              <a:solidFill>
                <a:schemeClr val="tx2">
                  <a:lumMod val="75000"/>
                </a:schemeClr>
              </a:solidFill>
            </a:rPr>
            <a:t> BARAJ PUAN</a:t>
          </a:r>
          <a:endParaRPr lang="tr-TR" dirty="0"/>
        </a:p>
      </dgm:t>
    </dgm:pt>
    <dgm:pt modelId="{AD16F097-6D88-4703-B07B-C8A7F4B0BDE4}" type="parTrans" cxnId="{1FEAF81F-7F57-441E-BDB0-6172ADF349A6}">
      <dgm:prSet/>
      <dgm:spPr/>
      <dgm:t>
        <a:bodyPr/>
        <a:lstStyle/>
        <a:p>
          <a:endParaRPr lang="tr-TR"/>
        </a:p>
      </dgm:t>
    </dgm:pt>
    <dgm:pt modelId="{E790A388-613A-43BB-8E91-F26E4F9F181F}" type="sibTrans" cxnId="{1FEAF81F-7F57-441E-BDB0-6172ADF349A6}">
      <dgm:prSet/>
      <dgm:spPr/>
      <dgm:t>
        <a:bodyPr/>
        <a:lstStyle/>
        <a:p>
          <a:endParaRPr lang="tr-TR"/>
        </a:p>
      </dgm:t>
    </dgm:pt>
    <dgm:pt modelId="{90DBBC20-8765-437F-B7A6-CE9A7B8A8857}">
      <dgm:prSet phldrT="[Metin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 vert="vert"/>
        <a:lstStyle/>
        <a:p>
          <a:r>
            <a:rPr lang="tr-TR" b="1" dirty="0" smtClean="0"/>
            <a:t>200</a:t>
          </a:r>
          <a:endParaRPr lang="tr-TR" b="1" dirty="0"/>
        </a:p>
      </dgm:t>
    </dgm:pt>
    <dgm:pt modelId="{61126B8C-6F29-4EBB-B772-FBE40566D355}" type="parTrans" cxnId="{709B2D8A-745A-4643-B5F1-75A6F6BC9C3C}">
      <dgm:prSet/>
      <dgm:spPr/>
      <dgm:t>
        <a:bodyPr/>
        <a:lstStyle/>
        <a:p>
          <a:endParaRPr lang="tr-TR"/>
        </a:p>
      </dgm:t>
    </dgm:pt>
    <dgm:pt modelId="{0360E937-E2F2-4AAD-8A5F-2DDA6D53D48D}" type="sibTrans" cxnId="{709B2D8A-745A-4643-B5F1-75A6F6BC9C3C}">
      <dgm:prSet/>
      <dgm:spPr/>
      <dgm:t>
        <a:bodyPr/>
        <a:lstStyle/>
        <a:p>
          <a:endParaRPr lang="tr-TR"/>
        </a:p>
      </dgm:t>
    </dgm:pt>
    <dgm:pt modelId="{B3388A41-B568-4C5B-8602-00111BF502B1}">
      <dgm:prSet phldrT="[Metin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>
              <a:solidFill>
                <a:schemeClr val="tx2">
                  <a:lumMod val="75000"/>
                </a:schemeClr>
              </a:solidFill>
            </a:rPr>
            <a:t>TYT PUANINI BİR SONRAKİ YIL DA KULLANABİLMEK İÇİN GEREKEN BARAJ PUAN</a:t>
          </a:r>
          <a:endParaRPr lang="tr-TR" b="1" dirty="0">
            <a:solidFill>
              <a:schemeClr val="tx2">
                <a:lumMod val="75000"/>
              </a:schemeClr>
            </a:solidFill>
          </a:endParaRPr>
        </a:p>
      </dgm:t>
    </dgm:pt>
    <dgm:pt modelId="{198B7783-A095-4180-AA30-F54B98FFE10E}" type="parTrans" cxnId="{C3DC2DEF-EC23-4DF0-8CF4-8FDC43D58D01}">
      <dgm:prSet/>
      <dgm:spPr/>
      <dgm:t>
        <a:bodyPr/>
        <a:lstStyle/>
        <a:p>
          <a:endParaRPr lang="tr-TR"/>
        </a:p>
      </dgm:t>
    </dgm:pt>
    <dgm:pt modelId="{1ABAC57E-F6A7-4491-B347-65DB453932BE}" type="sibTrans" cxnId="{C3DC2DEF-EC23-4DF0-8CF4-8FDC43D58D01}">
      <dgm:prSet/>
      <dgm:spPr/>
      <dgm:t>
        <a:bodyPr/>
        <a:lstStyle/>
        <a:p>
          <a:endParaRPr lang="tr-TR"/>
        </a:p>
      </dgm:t>
    </dgm:pt>
    <dgm:pt modelId="{6BB3DC76-3B7D-4CCD-A9A7-F39AF1168D0D}">
      <dgm:prSet phldrT="[Metin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>
              <a:solidFill>
                <a:schemeClr val="tx2">
                  <a:lumMod val="75000"/>
                </a:schemeClr>
              </a:solidFill>
            </a:rPr>
            <a:t>2 YILLIK BÖLÜMLERİ TERCİH EDEBİLMEK  İÇİN</a:t>
          </a:r>
          <a:r>
            <a:rPr lang="tr-TR" b="1" baseline="0" dirty="0" smtClean="0">
              <a:solidFill>
                <a:schemeClr val="tx2">
                  <a:lumMod val="75000"/>
                </a:schemeClr>
              </a:solidFill>
            </a:rPr>
            <a:t> BARAJ PUAN</a:t>
          </a:r>
          <a:endParaRPr lang="tr-TR" dirty="0"/>
        </a:p>
      </dgm:t>
    </dgm:pt>
    <dgm:pt modelId="{5813100C-B50A-478D-A10F-967D6F5095B9}" type="sibTrans" cxnId="{9A526239-B249-4D32-B17E-60EB6E878831}">
      <dgm:prSet/>
      <dgm:spPr/>
      <dgm:t>
        <a:bodyPr/>
        <a:lstStyle/>
        <a:p>
          <a:endParaRPr lang="tr-TR"/>
        </a:p>
      </dgm:t>
    </dgm:pt>
    <dgm:pt modelId="{8866E1B2-EDE2-46BA-9A12-6F4DB1C05CE2}" type="parTrans" cxnId="{9A526239-B249-4D32-B17E-60EB6E878831}">
      <dgm:prSet/>
      <dgm:spPr/>
      <dgm:t>
        <a:bodyPr/>
        <a:lstStyle/>
        <a:p>
          <a:endParaRPr lang="tr-TR"/>
        </a:p>
      </dgm:t>
    </dgm:pt>
    <dgm:pt modelId="{50B6C983-55C9-453B-A7B6-C5984158171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r-TR" b="1" dirty="0">
            <a:solidFill>
              <a:schemeClr val="tx2">
                <a:lumMod val="75000"/>
              </a:schemeClr>
            </a:solidFill>
          </a:endParaRPr>
        </a:p>
      </dgm:t>
    </dgm:pt>
    <dgm:pt modelId="{660CA295-91BB-43CF-ABCE-239C1A3EB77D}" type="parTrans" cxnId="{7C4672F8-7F06-4E75-856B-B7F25B52F07E}">
      <dgm:prSet/>
      <dgm:spPr/>
      <dgm:t>
        <a:bodyPr/>
        <a:lstStyle/>
        <a:p>
          <a:endParaRPr lang="tr-TR"/>
        </a:p>
      </dgm:t>
    </dgm:pt>
    <dgm:pt modelId="{1D5FA7B8-1AE1-42B7-8E6B-E9EB2851FA28}" type="sibTrans" cxnId="{7C4672F8-7F06-4E75-856B-B7F25B52F07E}">
      <dgm:prSet/>
      <dgm:spPr/>
      <dgm:t>
        <a:bodyPr/>
        <a:lstStyle/>
        <a:p>
          <a:endParaRPr lang="tr-TR"/>
        </a:p>
      </dgm:t>
    </dgm:pt>
    <dgm:pt modelId="{6B994257-14E5-4A9C-AAE5-76B31BD8EB33}" type="pres">
      <dgm:prSet presAssocID="{AE4281C3-D1CC-4F50-9321-0994A5A3A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E6CE605-DF3C-4B75-8D63-FF5BBECB6D50}" type="pres">
      <dgm:prSet presAssocID="{D144E95B-3388-4FDB-BBA2-F4CB11356246}" presName="composite" presStyleCnt="0"/>
      <dgm:spPr/>
    </dgm:pt>
    <dgm:pt modelId="{02E1E986-777F-473E-890A-A4D965122600}" type="pres">
      <dgm:prSet presAssocID="{D144E95B-3388-4FDB-BBA2-F4CB11356246}" presName="parentText" presStyleLbl="alignNode1" presStyleIdx="0" presStyleCnt="3" custAng="16200000" custLinFactX="300000" custLinFactNeighborX="387100" custLinFactNeighborY="-1254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B770B6-CEAF-4BCE-B2C6-845A945AB602}" type="pres">
      <dgm:prSet presAssocID="{D144E95B-3388-4FDB-BBA2-F4CB11356246}" presName="descendantText" presStyleLbl="alignAcc1" presStyleIdx="0" presStyleCnt="3" custScaleX="91865" custLinFactNeighborX="-20034" custLinFactNeighborY="73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28063D-8BD8-4847-B5EB-569AA1E1A563}" type="pres">
      <dgm:prSet presAssocID="{568ED7CC-42EA-4C0D-8F9D-F3C0AF2CFA60}" presName="sp" presStyleCnt="0"/>
      <dgm:spPr/>
    </dgm:pt>
    <dgm:pt modelId="{BBC02EFD-1089-4B1C-BE03-464C2E24AA71}" type="pres">
      <dgm:prSet presAssocID="{ABDF6C92-7F62-4883-ADAF-EC232157778C}" presName="composite" presStyleCnt="0"/>
      <dgm:spPr/>
    </dgm:pt>
    <dgm:pt modelId="{F4487D0C-272D-41CE-BDE1-AD3FF5DDC4C5}" type="pres">
      <dgm:prSet presAssocID="{ABDF6C92-7F62-4883-ADAF-EC232157778C}" presName="parentText" presStyleLbl="alignNode1" presStyleIdx="1" presStyleCnt="3" custAng="16200000" custScaleX="93391" custLinFactX="305641" custLinFactNeighborX="400000" custLinFactNeighborY="-1419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97B62D-148D-4D06-96AB-F748A7BF4438}" type="pres">
      <dgm:prSet presAssocID="{ABDF6C92-7F62-4883-ADAF-EC232157778C}" presName="descendantText" presStyleLbl="alignAcc1" presStyleIdx="1" presStyleCnt="3" custScaleX="90988" custLinFactNeighborX="-21317" custLinFactNeighborY="81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1A50F2-8F36-412C-BDCD-50B589F78904}" type="pres">
      <dgm:prSet presAssocID="{877AFC8E-F3E2-45F9-A5EC-EC70BE41C454}" presName="sp" presStyleCnt="0"/>
      <dgm:spPr/>
    </dgm:pt>
    <dgm:pt modelId="{9AC9E6C9-1E43-4A97-A288-792E087AB6FC}" type="pres">
      <dgm:prSet presAssocID="{90DBBC20-8765-437F-B7A6-CE9A7B8A8857}" presName="composite" presStyleCnt="0"/>
      <dgm:spPr/>
    </dgm:pt>
    <dgm:pt modelId="{B8A60AF7-379F-4B3F-A44B-CE39143F304F}" type="pres">
      <dgm:prSet presAssocID="{90DBBC20-8765-437F-B7A6-CE9A7B8A8857}" presName="parentText" presStyleLbl="alignNode1" presStyleIdx="2" presStyleCnt="3" custAng="16200000" custLinFactX="300000" custLinFactNeighborX="394916" custLinFactNeighborY="-1153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816406-780E-477B-BE2A-DAB9ADDAB4A6}" type="pres">
      <dgm:prSet presAssocID="{90DBBC20-8765-437F-B7A6-CE9A7B8A8857}" presName="descendantText" presStyleLbl="alignAcc1" presStyleIdx="2" presStyleCnt="3" custScaleX="91887" custLinFactNeighborX="-19440" custLinFactNeighborY="85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1CB916-1D7B-4F82-AC77-174119EC0379}" type="presOf" srcId="{05D2F02D-4971-48AD-8F80-3CE565D0D2D5}" destId="{CF97B62D-148D-4D06-96AB-F748A7BF4438}" srcOrd="0" destOrd="0" presId="urn:microsoft.com/office/officeart/2005/8/layout/chevron2"/>
    <dgm:cxn modelId="{709B2D8A-745A-4643-B5F1-75A6F6BC9C3C}" srcId="{AE4281C3-D1CC-4F50-9321-0994A5A3A588}" destId="{90DBBC20-8765-437F-B7A6-CE9A7B8A8857}" srcOrd="2" destOrd="0" parTransId="{61126B8C-6F29-4EBB-B772-FBE40566D355}" sibTransId="{0360E937-E2F2-4AAD-8A5F-2DDA6D53D48D}"/>
    <dgm:cxn modelId="{0C339A72-57E2-49A1-8DD4-13A3EEDA4E3E}" type="presOf" srcId="{6BB3DC76-3B7D-4CCD-A9A7-F39AF1168D0D}" destId="{EAB770B6-CEAF-4BCE-B2C6-845A945AB602}" srcOrd="0" destOrd="0" presId="urn:microsoft.com/office/officeart/2005/8/layout/chevron2"/>
    <dgm:cxn modelId="{9A526239-B249-4D32-B17E-60EB6E878831}" srcId="{D144E95B-3388-4FDB-BBA2-F4CB11356246}" destId="{6BB3DC76-3B7D-4CCD-A9A7-F39AF1168D0D}" srcOrd="0" destOrd="0" parTransId="{8866E1B2-EDE2-46BA-9A12-6F4DB1C05CE2}" sibTransId="{5813100C-B50A-478D-A10F-967D6F5095B9}"/>
    <dgm:cxn modelId="{C3DC2DEF-EC23-4DF0-8CF4-8FDC43D58D01}" srcId="{90DBBC20-8765-437F-B7A6-CE9A7B8A8857}" destId="{B3388A41-B568-4C5B-8602-00111BF502B1}" srcOrd="0" destOrd="0" parTransId="{198B7783-A095-4180-AA30-F54B98FFE10E}" sibTransId="{1ABAC57E-F6A7-4491-B347-65DB453932BE}"/>
    <dgm:cxn modelId="{376A79AB-EF03-480A-A7DC-C15320B728E3}" srcId="{AE4281C3-D1CC-4F50-9321-0994A5A3A588}" destId="{ABDF6C92-7F62-4883-ADAF-EC232157778C}" srcOrd="1" destOrd="0" parTransId="{222B1E69-7739-4B80-AF99-4F834AB7F0F0}" sibTransId="{877AFC8E-F3E2-45F9-A5EC-EC70BE41C454}"/>
    <dgm:cxn modelId="{87E7CC89-4452-4E5A-B828-DA5123C072C0}" type="presOf" srcId="{90DBBC20-8765-437F-B7A6-CE9A7B8A8857}" destId="{B8A60AF7-379F-4B3F-A44B-CE39143F304F}" srcOrd="0" destOrd="0" presId="urn:microsoft.com/office/officeart/2005/8/layout/chevron2"/>
    <dgm:cxn modelId="{F6FDF260-D297-4F6B-80AC-7447AB30987F}" type="presOf" srcId="{ABDF6C92-7F62-4883-ADAF-EC232157778C}" destId="{F4487D0C-272D-41CE-BDE1-AD3FF5DDC4C5}" srcOrd="0" destOrd="0" presId="urn:microsoft.com/office/officeart/2005/8/layout/chevron2"/>
    <dgm:cxn modelId="{63D0F711-9E1F-42AA-B929-8EAF43744828}" type="presOf" srcId="{B3388A41-B568-4C5B-8602-00111BF502B1}" destId="{CB816406-780E-477B-BE2A-DAB9ADDAB4A6}" srcOrd="0" destOrd="0" presId="urn:microsoft.com/office/officeart/2005/8/layout/chevron2"/>
    <dgm:cxn modelId="{D2DA3E99-25AD-4FF8-9D83-35B116E1369B}" type="presOf" srcId="{50B6C983-55C9-453B-A7B6-C59841581718}" destId="{CF97B62D-148D-4D06-96AB-F748A7BF4438}" srcOrd="0" destOrd="1" presId="urn:microsoft.com/office/officeart/2005/8/layout/chevron2"/>
    <dgm:cxn modelId="{7C4672F8-7F06-4E75-856B-B7F25B52F07E}" srcId="{ABDF6C92-7F62-4883-ADAF-EC232157778C}" destId="{50B6C983-55C9-453B-A7B6-C59841581718}" srcOrd="1" destOrd="0" parTransId="{660CA295-91BB-43CF-ABCE-239C1A3EB77D}" sibTransId="{1D5FA7B8-1AE1-42B7-8E6B-E9EB2851FA28}"/>
    <dgm:cxn modelId="{1FEAF81F-7F57-441E-BDB0-6172ADF349A6}" srcId="{ABDF6C92-7F62-4883-ADAF-EC232157778C}" destId="{05D2F02D-4971-48AD-8F80-3CE565D0D2D5}" srcOrd="0" destOrd="0" parTransId="{AD16F097-6D88-4703-B07B-C8A7F4B0BDE4}" sibTransId="{E790A388-613A-43BB-8E91-F26E4F9F181F}"/>
    <dgm:cxn modelId="{90549746-313F-4D07-A0EF-29F1435ACE05}" type="presOf" srcId="{D144E95B-3388-4FDB-BBA2-F4CB11356246}" destId="{02E1E986-777F-473E-890A-A4D965122600}" srcOrd="0" destOrd="0" presId="urn:microsoft.com/office/officeart/2005/8/layout/chevron2"/>
    <dgm:cxn modelId="{1C54597B-B05D-4111-A654-3E306FB4DB9F}" type="presOf" srcId="{AE4281C3-D1CC-4F50-9321-0994A5A3A588}" destId="{6B994257-14E5-4A9C-AAE5-76B31BD8EB33}" srcOrd="0" destOrd="0" presId="urn:microsoft.com/office/officeart/2005/8/layout/chevron2"/>
    <dgm:cxn modelId="{C14BC1B0-B250-42A6-BE06-4E47B000D692}" srcId="{AE4281C3-D1CC-4F50-9321-0994A5A3A588}" destId="{D144E95B-3388-4FDB-BBA2-F4CB11356246}" srcOrd="0" destOrd="0" parTransId="{CD6BD1B7-2E4C-4A70-B74A-7CAD205030B8}" sibTransId="{568ED7CC-42EA-4C0D-8F9D-F3C0AF2CFA60}"/>
    <dgm:cxn modelId="{B737CC9F-8634-4EF3-A41A-C41A857B59CD}" type="presParOf" srcId="{6B994257-14E5-4A9C-AAE5-76B31BD8EB33}" destId="{CE6CE605-DF3C-4B75-8D63-FF5BBECB6D50}" srcOrd="0" destOrd="0" presId="urn:microsoft.com/office/officeart/2005/8/layout/chevron2"/>
    <dgm:cxn modelId="{FF345E2D-6B1D-44F8-BC0F-F8C5C08AFF61}" type="presParOf" srcId="{CE6CE605-DF3C-4B75-8D63-FF5BBECB6D50}" destId="{02E1E986-777F-473E-890A-A4D965122600}" srcOrd="0" destOrd="0" presId="urn:microsoft.com/office/officeart/2005/8/layout/chevron2"/>
    <dgm:cxn modelId="{A62EE0E2-47A1-4FBD-B1D0-A4D25840E0D4}" type="presParOf" srcId="{CE6CE605-DF3C-4B75-8D63-FF5BBECB6D50}" destId="{EAB770B6-CEAF-4BCE-B2C6-845A945AB602}" srcOrd="1" destOrd="0" presId="urn:microsoft.com/office/officeart/2005/8/layout/chevron2"/>
    <dgm:cxn modelId="{D395AA9D-92DF-4F9E-9BB2-604809B6492C}" type="presParOf" srcId="{6B994257-14E5-4A9C-AAE5-76B31BD8EB33}" destId="{9928063D-8BD8-4847-B5EB-569AA1E1A563}" srcOrd="1" destOrd="0" presId="urn:microsoft.com/office/officeart/2005/8/layout/chevron2"/>
    <dgm:cxn modelId="{B1589CBC-F6DC-47BB-A475-17DAED25AD0D}" type="presParOf" srcId="{6B994257-14E5-4A9C-AAE5-76B31BD8EB33}" destId="{BBC02EFD-1089-4B1C-BE03-464C2E24AA71}" srcOrd="2" destOrd="0" presId="urn:microsoft.com/office/officeart/2005/8/layout/chevron2"/>
    <dgm:cxn modelId="{3E211748-437B-4E5C-B556-353E404AC174}" type="presParOf" srcId="{BBC02EFD-1089-4B1C-BE03-464C2E24AA71}" destId="{F4487D0C-272D-41CE-BDE1-AD3FF5DDC4C5}" srcOrd="0" destOrd="0" presId="urn:microsoft.com/office/officeart/2005/8/layout/chevron2"/>
    <dgm:cxn modelId="{69C8AD1E-CCB7-4D73-9C52-032F839515CE}" type="presParOf" srcId="{BBC02EFD-1089-4B1C-BE03-464C2E24AA71}" destId="{CF97B62D-148D-4D06-96AB-F748A7BF4438}" srcOrd="1" destOrd="0" presId="urn:microsoft.com/office/officeart/2005/8/layout/chevron2"/>
    <dgm:cxn modelId="{60F4DAD1-57E5-4ED1-B141-61134699B6AD}" type="presParOf" srcId="{6B994257-14E5-4A9C-AAE5-76B31BD8EB33}" destId="{081A50F2-8F36-412C-BDCD-50B589F78904}" srcOrd="3" destOrd="0" presId="urn:microsoft.com/office/officeart/2005/8/layout/chevron2"/>
    <dgm:cxn modelId="{C73D6D0D-B01F-4B3A-88E2-92221831336C}" type="presParOf" srcId="{6B994257-14E5-4A9C-AAE5-76B31BD8EB33}" destId="{9AC9E6C9-1E43-4A97-A288-792E087AB6FC}" srcOrd="4" destOrd="0" presId="urn:microsoft.com/office/officeart/2005/8/layout/chevron2"/>
    <dgm:cxn modelId="{A3042718-D766-45AD-8272-5A7F73DC8761}" type="presParOf" srcId="{9AC9E6C9-1E43-4A97-A288-792E087AB6FC}" destId="{B8A60AF7-379F-4B3F-A44B-CE39143F304F}" srcOrd="0" destOrd="0" presId="urn:microsoft.com/office/officeart/2005/8/layout/chevron2"/>
    <dgm:cxn modelId="{D33FE083-457E-48EA-A110-525A88AF94DE}" type="presParOf" srcId="{9AC9E6C9-1E43-4A97-A288-792E087AB6FC}" destId="{CB816406-780E-477B-BE2A-DAB9ADDAB4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CF0241-6BA2-41A3-B644-F1A4E50C5D8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D49EEB7-42E0-40BF-88DF-C87E733EA338}">
      <dgm:prSet phldrT="[Metin]"/>
      <dgm:spPr/>
      <dgm:t>
        <a:bodyPr/>
        <a:lstStyle/>
        <a:p>
          <a:r>
            <a:rPr lang="tr-TR" dirty="0" smtClean="0"/>
            <a:t>1. OTURUM</a:t>
          </a:r>
        </a:p>
        <a:p>
          <a:r>
            <a:rPr lang="tr-TR" dirty="0" smtClean="0"/>
            <a:t>TEMEL YETERLİLİK TESTİ</a:t>
          </a:r>
          <a:endParaRPr lang="tr-TR" dirty="0"/>
        </a:p>
      </dgm:t>
    </dgm:pt>
    <dgm:pt modelId="{9048C84D-6E55-4D63-BD38-1E3018CF2232}" type="parTrans" cxnId="{C369EA86-F785-46C8-8C18-0D34F487BE58}">
      <dgm:prSet/>
      <dgm:spPr/>
      <dgm:t>
        <a:bodyPr/>
        <a:lstStyle/>
        <a:p>
          <a:endParaRPr lang="tr-TR"/>
        </a:p>
      </dgm:t>
    </dgm:pt>
    <dgm:pt modelId="{D12EF657-DBA2-47DA-80C3-78ABA1C0588F}" type="sibTrans" cxnId="{C369EA86-F785-46C8-8C18-0D34F487BE58}">
      <dgm:prSet/>
      <dgm:spPr/>
      <dgm:t>
        <a:bodyPr/>
        <a:lstStyle/>
        <a:p>
          <a:endParaRPr lang="tr-TR"/>
        </a:p>
      </dgm:t>
    </dgm:pt>
    <dgm:pt modelId="{C56B487D-4F47-42BD-A48E-3C30343D2D37}">
      <dgm:prSet/>
      <dgm:spPr/>
      <dgm:t>
        <a:bodyPr/>
        <a:lstStyle/>
        <a:p>
          <a:endParaRPr lang="tr-TR"/>
        </a:p>
      </dgm:t>
    </dgm:pt>
    <dgm:pt modelId="{8E62D080-5419-4366-9968-299B9033D42E}" type="parTrans" cxnId="{8889D7EB-5B74-4A28-905B-5D72F857104A}">
      <dgm:prSet/>
      <dgm:spPr/>
      <dgm:t>
        <a:bodyPr/>
        <a:lstStyle/>
        <a:p>
          <a:endParaRPr lang="tr-TR"/>
        </a:p>
      </dgm:t>
    </dgm:pt>
    <dgm:pt modelId="{DDEE1E68-02CC-47C6-8DCE-E38A3069AB17}" type="sibTrans" cxnId="{8889D7EB-5B74-4A28-905B-5D72F857104A}">
      <dgm:prSet/>
      <dgm:spPr/>
      <dgm:t>
        <a:bodyPr/>
        <a:lstStyle/>
        <a:p>
          <a:endParaRPr lang="tr-TR"/>
        </a:p>
      </dgm:t>
    </dgm:pt>
    <dgm:pt modelId="{66B4123A-527C-4C5C-9D9D-E0CA1980A159}">
      <dgm:prSet/>
      <dgm:spPr/>
      <dgm:t>
        <a:bodyPr/>
        <a:lstStyle/>
        <a:p>
          <a:endParaRPr lang="tr-TR"/>
        </a:p>
      </dgm:t>
    </dgm:pt>
    <dgm:pt modelId="{68F49BFC-D846-48FA-B11D-69411832FBC4}" type="parTrans" cxnId="{D642DC01-FAAE-4FE8-8C03-D3714FAF077C}">
      <dgm:prSet/>
      <dgm:spPr/>
      <dgm:t>
        <a:bodyPr/>
        <a:lstStyle/>
        <a:p>
          <a:endParaRPr lang="tr-TR"/>
        </a:p>
      </dgm:t>
    </dgm:pt>
    <dgm:pt modelId="{6EB51B9F-EAC8-476B-8701-F0A7FD9EB9B3}" type="sibTrans" cxnId="{D642DC01-FAAE-4FE8-8C03-D3714FAF077C}">
      <dgm:prSet/>
      <dgm:spPr/>
      <dgm:t>
        <a:bodyPr/>
        <a:lstStyle/>
        <a:p>
          <a:endParaRPr lang="tr-TR"/>
        </a:p>
      </dgm:t>
    </dgm:pt>
    <dgm:pt modelId="{3AC83C96-5F65-4545-A838-E24A69C4D8FD}">
      <dgm:prSet/>
      <dgm:spPr/>
      <dgm:t>
        <a:bodyPr/>
        <a:lstStyle/>
        <a:p>
          <a:endParaRPr lang="tr-TR" dirty="0"/>
        </a:p>
      </dgm:t>
    </dgm:pt>
    <dgm:pt modelId="{06BA944C-D4F4-4B1F-B166-06D5D2F24A19}" type="parTrans" cxnId="{E45B2BB5-625E-4A0D-873B-AEF97C8A7E64}">
      <dgm:prSet/>
      <dgm:spPr/>
      <dgm:t>
        <a:bodyPr/>
        <a:lstStyle/>
        <a:p>
          <a:endParaRPr lang="tr-TR"/>
        </a:p>
      </dgm:t>
    </dgm:pt>
    <dgm:pt modelId="{D93D8F8D-C38E-4207-BB66-3E1E719BE0C8}" type="sibTrans" cxnId="{E45B2BB5-625E-4A0D-873B-AEF97C8A7E64}">
      <dgm:prSet/>
      <dgm:spPr/>
      <dgm:t>
        <a:bodyPr/>
        <a:lstStyle/>
        <a:p>
          <a:endParaRPr lang="tr-TR"/>
        </a:p>
      </dgm:t>
    </dgm:pt>
    <dgm:pt modelId="{C5EC9153-D05C-4F11-847C-87F5BE6110D3}">
      <dgm:prSet/>
      <dgm:spPr/>
      <dgm:t>
        <a:bodyPr/>
        <a:lstStyle/>
        <a:p>
          <a:endParaRPr lang="tr-TR"/>
        </a:p>
      </dgm:t>
    </dgm:pt>
    <dgm:pt modelId="{5983F15B-A38A-44F0-9BEA-6D012318C528}" type="parTrans" cxnId="{BCADC1BD-5101-4EA9-ADF4-ACBE0BAD7008}">
      <dgm:prSet/>
      <dgm:spPr/>
      <dgm:t>
        <a:bodyPr/>
        <a:lstStyle/>
        <a:p>
          <a:endParaRPr lang="tr-TR"/>
        </a:p>
      </dgm:t>
    </dgm:pt>
    <dgm:pt modelId="{7C33778E-CE6D-4DB2-95A0-6751FFA2DBE9}" type="sibTrans" cxnId="{BCADC1BD-5101-4EA9-ADF4-ACBE0BAD7008}">
      <dgm:prSet/>
      <dgm:spPr/>
      <dgm:t>
        <a:bodyPr/>
        <a:lstStyle/>
        <a:p>
          <a:endParaRPr lang="tr-TR"/>
        </a:p>
      </dgm:t>
    </dgm:pt>
    <dgm:pt modelId="{CEEDF2EF-462B-413F-BAD1-FBE872669D3C}">
      <dgm:prSet/>
      <dgm:spPr/>
      <dgm:t>
        <a:bodyPr/>
        <a:lstStyle/>
        <a:p>
          <a:endParaRPr lang="tr-TR"/>
        </a:p>
      </dgm:t>
    </dgm:pt>
    <dgm:pt modelId="{AF514885-F9DA-4280-AA97-12A717F7B036}" type="parTrans" cxnId="{9D49A713-594A-4DC1-AEA2-2CDF28CC5032}">
      <dgm:prSet/>
      <dgm:spPr/>
      <dgm:t>
        <a:bodyPr/>
        <a:lstStyle/>
        <a:p>
          <a:endParaRPr lang="tr-TR"/>
        </a:p>
      </dgm:t>
    </dgm:pt>
    <dgm:pt modelId="{2EE7FA8B-0942-4459-A96E-95163BC07318}" type="sibTrans" cxnId="{9D49A713-594A-4DC1-AEA2-2CDF28CC5032}">
      <dgm:prSet/>
      <dgm:spPr/>
      <dgm:t>
        <a:bodyPr/>
        <a:lstStyle/>
        <a:p>
          <a:endParaRPr lang="tr-TR"/>
        </a:p>
      </dgm:t>
    </dgm:pt>
    <dgm:pt modelId="{4A787835-F7FA-4345-85EB-70375A53B1CC}">
      <dgm:prSet/>
      <dgm:spPr/>
      <dgm:t>
        <a:bodyPr/>
        <a:lstStyle/>
        <a:p>
          <a:endParaRPr lang="tr-TR" dirty="0"/>
        </a:p>
      </dgm:t>
    </dgm:pt>
    <dgm:pt modelId="{897D489C-2483-45C2-AB5B-1B64F17F1BF7}" type="parTrans" cxnId="{EC508469-940E-4949-85D5-10C994AC98DF}">
      <dgm:prSet/>
      <dgm:spPr/>
      <dgm:t>
        <a:bodyPr/>
        <a:lstStyle/>
        <a:p>
          <a:endParaRPr lang="tr-TR"/>
        </a:p>
      </dgm:t>
    </dgm:pt>
    <dgm:pt modelId="{4B3BE0F2-57CB-41AF-BFAE-DEF17C131E7B}" type="sibTrans" cxnId="{EC508469-940E-4949-85D5-10C994AC98DF}">
      <dgm:prSet/>
      <dgm:spPr/>
      <dgm:t>
        <a:bodyPr/>
        <a:lstStyle/>
        <a:p>
          <a:endParaRPr lang="tr-TR"/>
        </a:p>
      </dgm:t>
    </dgm:pt>
    <dgm:pt modelId="{85FAD144-A748-4D89-8898-741D52750F2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YERLEŞTİRME PUANI HESAPLATMAK İSTEYEN TÜM ADAYLAR TEMEL YETERLİLİK SINAVINA GİRMEK ZORUNDADIR</a:t>
          </a:r>
          <a:endParaRPr lang="tr-TR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9B5707B-3B96-4BEE-A03F-C900769F4CF6}" type="parTrans" cxnId="{0CB373AB-9731-405C-8E57-1FA5D952D0C8}">
      <dgm:prSet/>
      <dgm:spPr/>
      <dgm:t>
        <a:bodyPr/>
        <a:lstStyle/>
        <a:p>
          <a:endParaRPr lang="tr-TR"/>
        </a:p>
      </dgm:t>
    </dgm:pt>
    <dgm:pt modelId="{0EA849A5-0E36-4EDE-B745-424867B309D3}" type="sibTrans" cxnId="{0CB373AB-9731-405C-8E57-1FA5D952D0C8}">
      <dgm:prSet/>
      <dgm:spPr/>
      <dgm:t>
        <a:bodyPr/>
        <a:lstStyle/>
        <a:p>
          <a:endParaRPr lang="tr-TR"/>
        </a:p>
      </dgm:t>
    </dgm:pt>
    <dgm:pt modelId="{672B756A-0AAE-49BD-A10B-C168883C5FD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TYT SINAVI</a:t>
          </a:r>
        </a:p>
        <a:p>
          <a:r>
            <a:rPr lang="tr-TR" sz="1800" b="1" dirty="0" smtClean="0">
              <a:solidFill>
                <a:srgbClr val="C00000"/>
              </a:solidFill>
            </a:rPr>
            <a:t> 23 HAZİRAN 2018 </a:t>
          </a:r>
          <a:r>
            <a:rPr lang="tr-TR" sz="1800" b="1" baseline="0" dirty="0" smtClean="0">
              <a:solidFill>
                <a:srgbClr val="C00000"/>
              </a:solidFill>
            </a:rPr>
            <a:t>CUMARTESİ </a:t>
          </a:r>
        </a:p>
        <a:p>
          <a:r>
            <a:rPr lang="tr-TR" sz="1800" b="1" baseline="0" dirty="0" smtClean="0">
              <a:solidFill>
                <a:schemeClr val="tx2">
                  <a:lumMod val="75000"/>
                </a:schemeClr>
              </a:solidFill>
            </a:rPr>
            <a:t>GÜNÜ SABAH OTURUMU OLARAK YAPILACAKTIR. SAATİ DAHA SONRA DUYURULACAKTIR.</a:t>
          </a:r>
        </a:p>
      </dgm:t>
    </dgm:pt>
    <dgm:pt modelId="{F72248D3-77BE-4C32-8699-0BBDFFA95A2E}" type="parTrans" cxnId="{BDD7A096-A668-4DDE-93E4-9FC86321C40F}">
      <dgm:prSet/>
      <dgm:spPr/>
      <dgm:t>
        <a:bodyPr/>
        <a:lstStyle/>
        <a:p>
          <a:endParaRPr lang="tr-TR"/>
        </a:p>
      </dgm:t>
    </dgm:pt>
    <dgm:pt modelId="{2BFDDBEB-5799-4963-9622-878E181CF811}" type="sibTrans" cxnId="{BDD7A096-A668-4DDE-93E4-9FC86321C40F}">
      <dgm:prSet/>
      <dgm:spPr/>
      <dgm:t>
        <a:bodyPr/>
        <a:lstStyle/>
        <a:p>
          <a:endParaRPr lang="tr-TR"/>
        </a:p>
      </dgm:t>
    </dgm:pt>
    <dgm:pt modelId="{B1162F3A-6193-439B-8A88-DCD2605DCE5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TESTLERE</a:t>
          </a:r>
          <a:r>
            <a:rPr lang="tr-TR" sz="1800" b="1" baseline="0" dirty="0" smtClean="0">
              <a:solidFill>
                <a:schemeClr val="tx2">
                  <a:lumMod val="75000"/>
                </a:schemeClr>
              </a:solidFill>
            </a:rPr>
            <a:t> AİT SORULAR </a:t>
          </a:r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YGS SINAV SORULARININ BENZERİ OLACAKTIR.</a:t>
          </a:r>
          <a:endParaRPr lang="tr-TR" sz="1800" dirty="0"/>
        </a:p>
      </dgm:t>
    </dgm:pt>
    <dgm:pt modelId="{67EF9A7D-F4E2-4E70-A7FA-6ACEAFD4E481}" type="parTrans" cxnId="{5C412AC6-6D3F-4DD3-B36D-BA816CDEE3A7}">
      <dgm:prSet/>
      <dgm:spPr/>
      <dgm:t>
        <a:bodyPr/>
        <a:lstStyle/>
        <a:p>
          <a:endParaRPr lang="tr-TR"/>
        </a:p>
      </dgm:t>
    </dgm:pt>
    <dgm:pt modelId="{692E4A65-E573-4A3A-8D62-9D63A89BCC92}" type="sibTrans" cxnId="{5C412AC6-6D3F-4DD3-B36D-BA816CDEE3A7}">
      <dgm:prSet/>
      <dgm:spPr/>
      <dgm:t>
        <a:bodyPr/>
        <a:lstStyle/>
        <a:p>
          <a:endParaRPr lang="tr-TR"/>
        </a:p>
      </dgm:t>
    </dgm:pt>
    <dgm:pt modelId="{04988DEE-8C36-4440-B315-1B1A0FA5F16B}">
      <dgm:prSet/>
      <dgm:spPr/>
      <dgm:t>
        <a:bodyPr/>
        <a:lstStyle/>
        <a:p>
          <a:endParaRPr lang="tr-TR"/>
        </a:p>
      </dgm:t>
    </dgm:pt>
    <dgm:pt modelId="{8B33FED3-1061-4B66-B4D0-A237936CC544}" type="parTrans" cxnId="{87D7C84A-69CE-4E1D-9137-0015AFE06360}">
      <dgm:prSet/>
      <dgm:spPr/>
      <dgm:t>
        <a:bodyPr/>
        <a:lstStyle/>
        <a:p>
          <a:endParaRPr lang="tr-TR"/>
        </a:p>
      </dgm:t>
    </dgm:pt>
    <dgm:pt modelId="{360614D2-482E-4212-A7D2-930FBE4FE52B}" type="sibTrans" cxnId="{87D7C84A-69CE-4E1D-9137-0015AFE06360}">
      <dgm:prSet/>
      <dgm:spPr/>
      <dgm:t>
        <a:bodyPr/>
        <a:lstStyle/>
        <a:p>
          <a:endParaRPr lang="tr-TR"/>
        </a:p>
      </dgm:t>
    </dgm:pt>
    <dgm:pt modelId="{46B111C0-632A-4590-ACD5-B7F1E62DF544}">
      <dgm:prSet/>
      <dgm:spPr/>
      <dgm:t>
        <a:bodyPr/>
        <a:lstStyle/>
        <a:p>
          <a:endParaRPr lang="tr-TR"/>
        </a:p>
      </dgm:t>
    </dgm:pt>
    <dgm:pt modelId="{F2F42AF3-D277-4388-A7DF-F03884E49139}" type="parTrans" cxnId="{B13C5FDD-73EF-4148-918F-4A2D17BE4B1F}">
      <dgm:prSet/>
      <dgm:spPr/>
      <dgm:t>
        <a:bodyPr/>
        <a:lstStyle/>
        <a:p>
          <a:endParaRPr lang="tr-TR"/>
        </a:p>
      </dgm:t>
    </dgm:pt>
    <dgm:pt modelId="{887B49A4-3C14-4359-BCED-4705CA0BC79F}" type="sibTrans" cxnId="{B13C5FDD-73EF-4148-918F-4A2D17BE4B1F}">
      <dgm:prSet/>
      <dgm:spPr/>
      <dgm:t>
        <a:bodyPr/>
        <a:lstStyle/>
        <a:p>
          <a:endParaRPr lang="tr-TR"/>
        </a:p>
      </dgm:t>
    </dgm:pt>
    <dgm:pt modelId="{98178002-C398-4DE6-A35C-3B5887FE2FE9}">
      <dgm:prSet/>
      <dgm:spPr/>
      <dgm:t>
        <a:bodyPr/>
        <a:lstStyle/>
        <a:p>
          <a:endParaRPr lang="tr-TR" dirty="0"/>
        </a:p>
      </dgm:t>
    </dgm:pt>
    <dgm:pt modelId="{5F87AD16-7D0E-495B-BB41-A5477D85545A}" type="parTrans" cxnId="{5018E311-AC80-4DA1-8EC0-199350C52354}">
      <dgm:prSet/>
      <dgm:spPr/>
      <dgm:t>
        <a:bodyPr/>
        <a:lstStyle/>
        <a:p>
          <a:endParaRPr lang="tr-TR"/>
        </a:p>
      </dgm:t>
    </dgm:pt>
    <dgm:pt modelId="{62611734-78FC-4740-81DF-2DD8B83B2AB1}" type="sibTrans" cxnId="{5018E311-AC80-4DA1-8EC0-199350C52354}">
      <dgm:prSet/>
      <dgm:spPr/>
      <dgm:t>
        <a:bodyPr/>
        <a:lstStyle/>
        <a:p>
          <a:endParaRPr lang="tr-TR"/>
        </a:p>
      </dgm:t>
    </dgm:pt>
    <dgm:pt modelId="{F99C57F4-17C8-4013-A6CF-5E98AEC65C32}">
      <dgm:prSet/>
      <dgm:spPr/>
      <dgm:t>
        <a:bodyPr/>
        <a:lstStyle/>
        <a:p>
          <a:endParaRPr lang="tr-TR"/>
        </a:p>
      </dgm:t>
    </dgm:pt>
    <dgm:pt modelId="{7CE8770F-FC40-4CE9-977F-1C0A12F06793}" type="parTrans" cxnId="{FA09D7E9-06B5-4010-B0DB-AC22B628F7AD}">
      <dgm:prSet/>
      <dgm:spPr/>
      <dgm:t>
        <a:bodyPr/>
        <a:lstStyle/>
        <a:p>
          <a:endParaRPr lang="tr-TR"/>
        </a:p>
      </dgm:t>
    </dgm:pt>
    <dgm:pt modelId="{D480C361-DE2F-42BB-AA51-2F68C2ADC326}" type="sibTrans" cxnId="{FA09D7E9-06B5-4010-B0DB-AC22B628F7AD}">
      <dgm:prSet/>
      <dgm:spPr/>
      <dgm:t>
        <a:bodyPr/>
        <a:lstStyle/>
        <a:p>
          <a:endParaRPr lang="tr-TR"/>
        </a:p>
      </dgm:t>
    </dgm:pt>
    <dgm:pt modelId="{B294CDAD-71D1-4501-91B9-BDCF9B476653}">
      <dgm:prSet/>
      <dgm:spPr/>
      <dgm:t>
        <a:bodyPr/>
        <a:lstStyle/>
        <a:p>
          <a:endParaRPr lang="tr-TR"/>
        </a:p>
      </dgm:t>
    </dgm:pt>
    <dgm:pt modelId="{229BF1E9-1DD9-4DC1-BC60-60CD5C99316B}" type="parTrans" cxnId="{A9B84820-D670-4EEB-AC72-1A55D2CEB44A}">
      <dgm:prSet/>
      <dgm:spPr/>
      <dgm:t>
        <a:bodyPr/>
        <a:lstStyle/>
        <a:p>
          <a:endParaRPr lang="tr-TR"/>
        </a:p>
      </dgm:t>
    </dgm:pt>
    <dgm:pt modelId="{213B9673-54BF-4670-B856-94FB7CC8A30E}" type="sibTrans" cxnId="{A9B84820-D670-4EEB-AC72-1A55D2CEB44A}">
      <dgm:prSet/>
      <dgm:spPr/>
      <dgm:t>
        <a:bodyPr/>
        <a:lstStyle/>
        <a:p>
          <a:endParaRPr lang="tr-TR"/>
        </a:p>
      </dgm:t>
    </dgm:pt>
    <dgm:pt modelId="{D2500EE4-5134-4BED-AFB8-8C62F4876B9E}">
      <dgm:prSet/>
      <dgm:spPr/>
      <dgm:t>
        <a:bodyPr/>
        <a:lstStyle/>
        <a:p>
          <a:endParaRPr lang="tr-TR" dirty="0"/>
        </a:p>
      </dgm:t>
    </dgm:pt>
    <dgm:pt modelId="{DBD1855E-2434-4C6C-A44D-E5321C6B3E8D}" type="parTrans" cxnId="{4EAAD01E-ABBF-4821-97B6-89E5D35DC5F7}">
      <dgm:prSet/>
      <dgm:spPr/>
      <dgm:t>
        <a:bodyPr/>
        <a:lstStyle/>
        <a:p>
          <a:endParaRPr lang="tr-TR"/>
        </a:p>
      </dgm:t>
    </dgm:pt>
    <dgm:pt modelId="{E7BA76AF-7921-4BD9-B990-84D837CB947A}" type="sibTrans" cxnId="{4EAAD01E-ABBF-4821-97B6-89E5D35DC5F7}">
      <dgm:prSet/>
      <dgm:spPr/>
      <dgm:t>
        <a:bodyPr/>
        <a:lstStyle/>
        <a:p>
          <a:endParaRPr lang="tr-TR"/>
        </a:p>
      </dgm:t>
    </dgm:pt>
    <dgm:pt modelId="{3B07F605-262B-41A0-BF68-FEA691D07419}" type="pres">
      <dgm:prSet presAssocID="{FBCF0241-6BA2-41A3-B644-F1A4E50C5D8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77B636A-4C6E-4104-807C-5F3C60016E23}" type="pres">
      <dgm:prSet presAssocID="{8D49EEB7-42E0-40BF-88DF-C87E733EA338}" presName="roof" presStyleLbl="dkBgShp" presStyleIdx="0" presStyleCnt="2" custLinFactNeighborX="388" custLinFactNeighborY="1294"/>
      <dgm:spPr/>
      <dgm:t>
        <a:bodyPr/>
        <a:lstStyle/>
        <a:p>
          <a:endParaRPr lang="tr-TR"/>
        </a:p>
      </dgm:t>
    </dgm:pt>
    <dgm:pt modelId="{7A98FFEB-B941-4808-88E2-8DD339DEA938}" type="pres">
      <dgm:prSet presAssocID="{8D49EEB7-42E0-40BF-88DF-C87E733EA338}" presName="pillars" presStyleCnt="0"/>
      <dgm:spPr/>
    </dgm:pt>
    <dgm:pt modelId="{44BE2308-D7A9-4987-8398-6629DC58600F}" type="pres">
      <dgm:prSet presAssocID="{8D49EEB7-42E0-40BF-88DF-C87E733EA338}" presName="pillar1" presStyleLbl="node1" presStyleIdx="0" presStyleCnt="3" custLinFactNeighborX="-147" custLinFactNeighborY="-1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F8D060-1D54-4E85-A6D1-03C396C82B1F}" type="pres">
      <dgm:prSet presAssocID="{B1162F3A-6193-439B-8A88-DCD2605DCE5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112DE3-EF28-41E0-B7B9-01A8ACF7AC91}" type="pres">
      <dgm:prSet presAssocID="{672B756A-0AAE-49BD-A10B-C168883C5FD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E3935E-B348-4B4F-8BD5-025CB69DA336}" type="pres">
      <dgm:prSet presAssocID="{8D49EEB7-42E0-40BF-88DF-C87E733EA338}" presName="base" presStyleLbl="dkBgShp" presStyleIdx="1" presStyleCnt="2"/>
      <dgm:spPr/>
    </dgm:pt>
  </dgm:ptLst>
  <dgm:cxnLst>
    <dgm:cxn modelId="{BCADC1BD-5101-4EA9-ADF4-ACBE0BAD7008}" srcId="{FBCF0241-6BA2-41A3-B644-F1A4E50C5D8F}" destId="{C5EC9153-D05C-4F11-847C-87F5BE6110D3}" srcOrd="7" destOrd="0" parTransId="{5983F15B-A38A-44F0-9BEA-6D012318C528}" sibTransId="{7C33778E-CE6D-4DB2-95A0-6751FFA2DBE9}"/>
    <dgm:cxn modelId="{A3CD8DCD-7A3E-4C38-ADE2-133CB212B41D}" type="presOf" srcId="{8D49EEB7-42E0-40BF-88DF-C87E733EA338}" destId="{F77B636A-4C6E-4104-807C-5F3C60016E23}" srcOrd="0" destOrd="0" presId="urn:microsoft.com/office/officeart/2005/8/layout/hList3"/>
    <dgm:cxn modelId="{7C755A0D-0901-4EF1-9816-85AA19480DFF}" type="presOf" srcId="{672B756A-0AAE-49BD-A10B-C168883C5FDD}" destId="{98112DE3-EF28-41E0-B7B9-01A8ACF7AC91}" srcOrd="0" destOrd="0" presId="urn:microsoft.com/office/officeart/2005/8/layout/hList3"/>
    <dgm:cxn modelId="{A9B84820-D670-4EEB-AC72-1A55D2CEB44A}" srcId="{FBCF0241-6BA2-41A3-B644-F1A4E50C5D8F}" destId="{B294CDAD-71D1-4501-91B9-BDCF9B476653}" srcOrd="2" destOrd="0" parTransId="{229BF1E9-1DD9-4DC1-BC60-60CD5C99316B}" sibTransId="{213B9673-54BF-4670-B856-94FB7CC8A30E}"/>
    <dgm:cxn modelId="{1E53273C-D49C-444B-9483-93D23C651E43}" type="presOf" srcId="{85FAD144-A748-4D89-8898-741D52750F2B}" destId="{44BE2308-D7A9-4987-8398-6629DC58600F}" srcOrd="0" destOrd="0" presId="urn:microsoft.com/office/officeart/2005/8/layout/hList3"/>
    <dgm:cxn modelId="{D642DC01-FAAE-4FE8-8C03-D3714FAF077C}" srcId="{FBCF0241-6BA2-41A3-B644-F1A4E50C5D8F}" destId="{66B4123A-527C-4C5C-9D9D-E0CA1980A159}" srcOrd="11" destOrd="0" parTransId="{68F49BFC-D846-48FA-B11D-69411832FBC4}" sibTransId="{6EB51B9F-EAC8-476B-8701-F0A7FD9EB9B3}"/>
    <dgm:cxn modelId="{8889D7EB-5B74-4A28-905B-5D72F857104A}" srcId="{FBCF0241-6BA2-41A3-B644-F1A4E50C5D8F}" destId="{C56B487D-4F47-42BD-A48E-3C30343D2D37}" srcOrd="10" destOrd="0" parTransId="{8E62D080-5419-4366-9968-299B9033D42E}" sibTransId="{DDEE1E68-02CC-47C6-8DCE-E38A3069AB17}"/>
    <dgm:cxn modelId="{0CB373AB-9731-405C-8E57-1FA5D952D0C8}" srcId="{8D49EEB7-42E0-40BF-88DF-C87E733EA338}" destId="{85FAD144-A748-4D89-8898-741D52750F2B}" srcOrd="0" destOrd="0" parTransId="{79B5707B-3B96-4BEE-A03F-C900769F4CF6}" sibTransId="{0EA849A5-0E36-4EDE-B745-424867B309D3}"/>
    <dgm:cxn modelId="{9D49A713-594A-4DC1-AEA2-2CDF28CC5032}" srcId="{FBCF0241-6BA2-41A3-B644-F1A4E50C5D8F}" destId="{CEEDF2EF-462B-413F-BAD1-FBE872669D3C}" srcOrd="8" destOrd="0" parTransId="{AF514885-F9DA-4280-AA97-12A717F7B036}" sibTransId="{2EE7FA8B-0942-4459-A96E-95163BC07318}"/>
    <dgm:cxn modelId="{5C412AC6-6D3F-4DD3-B36D-BA816CDEE3A7}" srcId="{8D49EEB7-42E0-40BF-88DF-C87E733EA338}" destId="{B1162F3A-6193-439B-8A88-DCD2605DCE59}" srcOrd="1" destOrd="0" parTransId="{67EF9A7D-F4E2-4E70-A7FA-6ACEAFD4E481}" sibTransId="{692E4A65-E573-4A3A-8D62-9D63A89BCC92}"/>
    <dgm:cxn modelId="{C369EA86-F785-46C8-8C18-0D34F487BE58}" srcId="{FBCF0241-6BA2-41A3-B644-F1A4E50C5D8F}" destId="{8D49EEB7-42E0-40BF-88DF-C87E733EA338}" srcOrd="0" destOrd="0" parTransId="{9048C84D-6E55-4D63-BD38-1E3018CF2232}" sibTransId="{D12EF657-DBA2-47DA-80C3-78ABA1C0588F}"/>
    <dgm:cxn modelId="{5018E311-AC80-4DA1-8EC0-199350C52354}" srcId="{FBCF0241-6BA2-41A3-B644-F1A4E50C5D8F}" destId="{98178002-C398-4DE6-A35C-3B5887FE2FE9}" srcOrd="6" destOrd="0" parTransId="{5F87AD16-7D0E-495B-BB41-A5477D85545A}" sibTransId="{62611734-78FC-4740-81DF-2DD8B83B2AB1}"/>
    <dgm:cxn modelId="{4EAAD01E-ABBF-4821-97B6-89E5D35DC5F7}" srcId="{FBCF0241-6BA2-41A3-B644-F1A4E50C5D8F}" destId="{D2500EE4-5134-4BED-AFB8-8C62F4876B9E}" srcOrd="3" destOrd="0" parTransId="{DBD1855E-2434-4C6C-A44D-E5321C6B3E8D}" sibTransId="{E7BA76AF-7921-4BD9-B990-84D837CB947A}"/>
    <dgm:cxn modelId="{8ABF020F-075A-4A3F-B185-1F042C395DCE}" type="presOf" srcId="{FBCF0241-6BA2-41A3-B644-F1A4E50C5D8F}" destId="{3B07F605-262B-41A0-BF68-FEA691D07419}" srcOrd="0" destOrd="0" presId="urn:microsoft.com/office/officeart/2005/8/layout/hList3"/>
    <dgm:cxn modelId="{FA09D7E9-06B5-4010-B0DB-AC22B628F7AD}" srcId="{FBCF0241-6BA2-41A3-B644-F1A4E50C5D8F}" destId="{F99C57F4-17C8-4013-A6CF-5E98AEC65C32}" srcOrd="1" destOrd="0" parTransId="{7CE8770F-FC40-4CE9-977F-1C0A12F06793}" sibTransId="{D480C361-DE2F-42BB-AA51-2F68C2ADC326}"/>
    <dgm:cxn modelId="{87D7C84A-69CE-4E1D-9137-0015AFE06360}" srcId="{FBCF0241-6BA2-41A3-B644-F1A4E50C5D8F}" destId="{04988DEE-8C36-4440-B315-1B1A0FA5F16B}" srcOrd="4" destOrd="0" parTransId="{8B33FED3-1061-4B66-B4D0-A237936CC544}" sibTransId="{360614D2-482E-4212-A7D2-930FBE4FE52B}"/>
    <dgm:cxn modelId="{BDD7A096-A668-4DDE-93E4-9FC86321C40F}" srcId="{8D49EEB7-42E0-40BF-88DF-C87E733EA338}" destId="{672B756A-0AAE-49BD-A10B-C168883C5FDD}" srcOrd="2" destOrd="0" parTransId="{F72248D3-77BE-4C32-8699-0BBDFFA95A2E}" sibTransId="{2BFDDBEB-5799-4963-9622-878E181CF811}"/>
    <dgm:cxn modelId="{E45B2BB5-625E-4A0D-873B-AEF97C8A7E64}" srcId="{FBCF0241-6BA2-41A3-B644-F1A4E50C5D8F}" destId="{3AC83C96-5F65-4545-A838-E24A69C4D8FD}" srcOrd="12" destOrd="0" parTransId="{06BA944C-D4F4-4B1F-B166-06D5D2F24A19}" sibTransId="{D93D8F8D-C38E-4207-BB66-3E1E719BE0C8}"/>
    <dgm:cxn modelId="{3F93E457-A52D-4A43-B0BC-A29A15C8A6C1}" type="presOf" srcId="{B1162F3A-6193-439B-8A88-DCD2605DCE59}" destId="{03F8D060-1D54-4E85-A6D1-03C396C82B1F}" srcOrd="0" destOrd="0" presId="urn:microsoft.com/office/officeart/2005/8/layout/hList3"/>
    <dgm:cxn modelId="{EC508469-940E-4949-85D5-10C994AC98DF}" srcId="{FBCF0241-6BA2-41A3-B644-F1A4E50C5D8F}" destId="{4A787835-F7FA-4345-85EB-70375A53B1CC}" srcOrd="9" destOrd="0" parTransId="{897D489C-2483-45C2-AB5B-1B64F17F1BF7}" sibTransId="{4B3BE0F2-57CB-41AF-BFAE-DEF17C131E7B}"/>
    <dgm:cxn modelId="{B13C5FDD-73EF-4148-918F-4A2D17BE4B1F}" srcId="{FBCF0241-6BA2-41A3-B644-F1A4E50C5D8F}" destId="{46B111C0-632A-4590-ACD5-B7F1E62DF544}" srcOrd="5" destOrd="0" parTransId="{F2F42AF3-D277-4388-A7DF-F03884E49139}" sibTransId="{887B49A4-3C14-4359-BCED-4705CA0BC79F}"/>
    <dgm:cxn modelId="{9275B0A3-0807-45BF-8929-EEE258BAD85A}" type="presParOf" srcId="{3B07F605-262B-41A0-BF68-FEA691D07419}" destId="{F77B636A-4C6E-4104-807C-5F3C60016E23}" srcOrd="0" destOrd="0" presId="urn:microsoft.com/office/officeart/2005/8/layout/hList3"/>
    <dgm:cxn modelId="{36718134-B051-4E9A-A003-AE3BB4F219CB}" type="presParOf" srcId="{3B07F605-262B-41A0-BF68-FEA691D07419}" destId="{7A98FFEB-B941-4808-88E2-8DD339DEA938}" srcOrd="1" destOrd="0" presId="urn:microsoft.com/office/officeart/2005/8/layout/hList3"/>
    <dgm:cxn modelId="{736DDD30-6C72-4DED-9B2C-E7971DB3A1FF}" type="presParOf" srcId="{7A98FFEB-B941-4808-88E2-8DD339DEA938}" destId="{44BE2308-D7A9-4987-8398-6629DC58600F}" srcOrd="0" destOrd="0" presId="urn:microsoft.com/office/officeart/2005/8/layout/hList3"/>
    <dgm:cxn modelId="{250490A3-BE4F-4D80-B2D0-D09789BC566D}" type="presParOf" srcId="{7A98FFEB-B941-4808-88E2-8DD339DEA938}" destId="{03F8D060-1D54-4E85-A6D1-03C396C82B1F}" srcOrd="1" destOrd="0" presId="urn:microsoft.com/office/officeart/2005/8/layout/hList3"/>
    <dgm:cxn modelId="{A559CE29-8169-4AA7-B35A-15BE15DD08F2}" type="presParOf" srcId="{7A98FFEB-B941-4808-88E2-8DD339DEA938}" destId="{98112DE3-EF28-41E0-B7B9-01A8ACF7AC91}" srcOrd="2" destOrd="0" presId="urn:microsoft.com/office/officeart/2005/8/layout/hList3"/>
    <dgm:cxn modelId="{B58E7777-12CA-4D69-B5BF-9B8AE4666F6F}" type="presParOf" srcId="{3B07F605-262B-41A0-BF68-FEA691D07419}" destId="{80E3935E-B348-4B4F-8BD5-025CB69DA33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33ABE5-902D-43C7-A711-F2D84388294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89ED7E7-5EA3-45E6-AC93-C7C5BA0C3C98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/>
            <a:t>MATEMATİK TESTİ</a:t>
          </a:r>
        </a:p>
        <a:p>
          <a:r>
            <a:rPr lang="tr-TR" b="1" dirty="0" smtClean="0"/>
            <a:t>40  SORU</a:t>
          </a:r>
          <a:endParaRPr lang="tr-TR" b="1" dirty="0"/>
        </a:p>
      </dgm:t>
    </dgm:pt>
    <dgm:pt modelId="{93025C4D-98A4-4634-876E-82B520F3DBE1}" type="parTrans" cxnId="{810C418E-C17B-424B-B23D-57CF891B213C}">
      <dgm:prSet/>
      <dgm:spPr/>
      <dgm:t>
        <a:bodyPr/>
        <a:lstStyle/>
        <a:p>
          <a:endParaRPr lang="tr-TR" b="1"/>
        </a:p>
      </dgm:t>
    </dgm:pt>
    <dgm:pt modelId="{C44C6434-B97D-415E-94F7-793C12111699}" type="sibTrans" cxnId="{810C418E-C17B-424B-B23D-57CF891B213C}">
      <dgm:prSet/>
      <dgm:spPr/>
      <dgm:t>
        <a:bodyPr/>
        <a:lstStyle/>
        <a:p>
          <a:endParaRPr lang="tr-TR" b="1"/>
        </a:p>
      </dgm:t>
    </dgm:pt>
    <dgm:pt modelId="{E2D2D302-F50C-4822-82AC-8F06EBF3C5E3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b="1" dirty="0" smtClean="0"/>
            <a:t>MATEMATİK</a:t>
          </a:r>
        </a:p>
        <a:p>
          <a:r>
            <a:rPr lang="tr-TR" sz="1500" b="1" dirty="0" smtClean="0"/>
            <a:t>40 SORU</a:t>
          </a:r>
          <a:endParaRPr lang="tr-TR" sz="1500" b="1" dirty="0"/>
        </a:p>
      </dgm:t>
    </dgm:pt>
    <dgm:pt modelId="{AC7CFB4C-12F0-4471-AA15-F83E4919DF2E}" type="parTrans" cxnId="{A4C7343A-EC85-4DCA-B967-FB7739536459}">
      <dgm:prSet/>
      <dgm:spPr/>
      <dgm:t>
        <a:bodyPr/>
        <a:lstStyle/>
        <a:p>
          <a:endParaRPr lang="tr-TR" b="1"/>
        </a:p>
      </dgm:t>
    </dgm:pt>
    <dgm:pt modelId="{1CEB6927-ADE5-4394-8648-54BE32803238}" type="sibTrans" cxnId="{A4C7343A-EC85-4DCA-B967-FB7739536459}">
      <dgm:prSet/>
      <dgm:spPr/>
      <dgm:t>
        <a:bodyPr/>
        <a:lstStyle/>
        <a:p>
          <a:endParaRPr lang="tr-TR" b="1"/>
        </a:p>
      </dgm:t>
    </dgm:pt>
    <dgm:pt modelId="{3A79516F-2F45-4D91-ACD3-6F28361A204A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/>
            <a:t>FEN BİLİMLERİ TESTİ</a:t>
          </a:r>
        </a:p>
        <a:p>
          <a:r>
            <a:rPr lang="tr-TR" b="1" dirty="0" smtClean="0"/>
            <a:t>40 SORU</a:t>
          </a:r>
          <a:endParaRPr lang="tr-TR" b="1" dirty="0"/>
        </a:p>
      </dgm:t>
    </dgm:pt>
    <dgm:pt modelId="{F20C53E0-E7B3-45A9-B9D1-1B93EAF34ED2}" type="parTrans" cxnId="{6CEC6B11-4B83-42E9-B1FB-A95AC9A78A74}">
      <dgm:prSet/>
      <dgm:spPr/>
      <dgm:t>
        <a:bodyPr/>
        <a:lstStyle/>
        <a:p>
          <a:endParaRPr lang="tr-TR" b="1"/>
        </a:p>
      </dgm:t>
    </dgm:pt>
    <dgm:pt modelId="{8270F71D-0F0A-4475-83ED-9FEE93E196A2}" type="sibTrans" cxnId="{6CEC6B11-4B83-42E9-B1FB-A95AC9A78A74}">
      <dgm:prSet/>
      <dgm:spPr/>
      <dgm:t>
        <a:bodyPr/>
        <a:lstStyle/>
        <a:p>
          <a:endParaRPr lang="tr-TR" b="1"/>
        </a:p>
      </dgm:t>
    </dgm:pt>
    <dgm:pt modelId="{6C480B34-BE3B-4566-9853-3966988D8616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b="1" dirty="0" smtClean="0"/>
            <a:t>FİZİK </a:t>
          </a:r>
        </a:p>
        <a:p>
          <a:r>
            <a:rPr lang="tr-TR" sz="1500" b="1" dirty="0" smtClean="0"/>
            <a:t>14 SORU</a:t>
          </a:r>
          <a:endParaRPr lang="tr-TR" sz="1500" b="1" dirty="0"/>
        </a:p>
      </dgm:t>
    </dgm:pt>
    <dgm:pt modelId="{24322ADD-925E-40AA-894F-951663F15173}" type="parTrans" cxnId="{FF28443B-0443-4E9C-BD34-294970B1023F}">
      <dgm:prSet/>
      <dgm:spPr/>
      <dgm:t>
        <a:bodyPr/>
        <a:lstStyle/>
        <a:p>
          <a:endParaRPr lang="tr-TR" b="1"/>
        </a:p>
      </dgm:t>
    </dgm:pt>
    <dgm:pt modelId="{1F8CBBBC-2795-4462-8A4C-5F004863983B}" type="sibTrans" cxnId="{FF28443B-0443-4E9C-BD34-294970B1023F}">
      <dgm:prSet/>
      <dgm:spPr/>
      <dgm:t>
        <a:bodyPr/>
        <a:lstStyle/>
        <a:p>
          <a:endParaRPr lang="tr-TR" b="1"/>
        </a:p>
      </dgm:t>
    </dgm:pt>
    <dgm:pt modelId="{DEF43631-D907-495A-B31F-F4C9C4C84D2F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b="1" dirty="0" smtClean="0"/>
            <a:t>KİMYA</a:t>
          </a:r>
        </a:p>
        <a:p>
          <a:r>
            <a:rPr lang="tr-TR" sz="1500" b="1" dirty="0" smtClean="0"/>
            <a:t>13 SORU</a:t>
          </a:r>
        </a:p>
      </dgm:t>
    </dgm:pt>
    <dgm:pt modelId="{D8EBC1E0-B6A2-432E-ABF8-13402AE00605}" type="parTrans" cxnId="{3CFC0378-6FD9-4C25-8888-6AC1A1E95767}">
      <dgm:prSet/>
      <dgm:spPr/>
      <dgm:t>
        <a:bodyPr/>
        <a:lstStyle/>
        <a:p>
          <a:endParaRPr lang="tr-TR" b="1"/>
        </a:p>
      </dgm:t>
    </dgm:pt>
    <dgm:pt modelId="{CD9CB66F-888D-4A28-8814-D73098523419}" type="sibTrans" cxnId="{3CFC0378-6FD9-4C25-8888-6AC1A1E95767}">
      <dgm:prSet/>
      <dgm:spPr/>
      <dgm:t>
        <a:bodyPr/>
        <a:lstStyle/>
        <a:p>
          <a:endParaRPr lang="tr-TR" b="1"/>
        </a:p>
      </dgm:t>
    </dgm:pt>
    <dgm:pt modelId="{EB73CA1C-86CE-4187-9E6E-F3671C86F4E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b="1" dirty="0" smtClean="0"/>
            <a:t>BİYOLOJİ</a:t>
          </a:r>
        </a:p>
        <a:p>
          <a:r>
            <a:rPr lang="tr-TR" sz="1500" b="1" dirty="0" smtClean="0"/>
            <a:t>13 SORU</a:t>
          </a:r>
          <a:endParaRPr lang="tr-TR" sz="1500" b="1" dirty="0"/>
        </a:p>
      </dgm:t>
    </dgm:pt>
    <dgm:pt modelId="{76FA8F78-3B4C-4F1F-B01F-DC21F19984CC}" type="parTrans" cxnId="{82A9E3ED-EB79-4DE6-B7D5-1136A499FA99}">
      <dgm:prSet/>
      <dgm:spPr/>
      <dgm:t>
        <a:bodyPr/>
        <a:lstStyle/>
        <a:p>
          <a:endParaRPr lang="tr-TR" b="1"/>
        </a:p>
      </dgm:t>
    </dgm:pt>
    <dgm:pt modelId="{4FB3D9E5-FD00-475C-B5A8-184241ABFE13}" type="sibTrans" cxnId="{82A9E3ED-EB79-4DE6-B7D5-1136A499FA99}">
      <dgm:prSet/>
      <dgm:spPr/>
      <dgm:t>
        <a:bodyPr/>
        <a:lstStyle/>
        <a:p>
          <a:endParaRPr lang="tr-TR" b="1"/>
        </a:p>
      </dgm:t>
    </dgm:pt>
    <dgm:pt modelId="{9C658751-CB83-43B1-BCFC-F828459F61A9}" type="pres">
      <dgm:prSet presAssocID="{4B33ABE5-902D-43C7-A711-F2D8438829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63C27DA-A83A-4E03-AF7C-FC5505361384}" type="pres">
      <dgm:prSet presAssocID="{D89ED7E7-5EA3-45E6-AC93-C7C5BA0C3C98}" presName="root" presStyleCnt="0"/>
      <dgm:spPr/>
    </dgm:pt>
    <dgm:pt modelId="{89EAF427-4172-4E18-B11C-AC0F8049A995}" type="pres">
      <dgm:prSet presAssocID="{D89ED7E7-5EA3-45E6-AC93-C7C5BA0C3C98}" presName="rootComposite" presStyleCnt="0"/>
      <dgm:spPr/>
    </dgm:pt>
    <dgm:pt modelId="{49FCD298-8A3A-4934-907F-951830A273B7}" type="pres">
      <dgm:prSet presAssocID="{D89ED7E7-5EA3-45E6-AC93-C7C5BA0C3C98}" presName="rootText" presStyleLbl="node1" presStyleIdx="0" presStyleCnt="2"/>
      <dgm:spPr/>
      <dgm:t>
        <a:bodyPr/>
        <a:lstStyle/>
        <a:p>
          <a:endParaRPr lang="tr-TR"/>
        </a:p>
      </dgm:t>
    </dgm:pt>
    <dgm:pt modelId="{BBB4D03C-71A2-4E68-BC78-8D48017F501B}" type="pres">
      <dgm:prSet presAssocID="{D89ED7E7-5EA3-45E6-AC93-C7C5BA0C3C98}" presName="rootConnector" presStyleLbl="node1" presStyleIdx="0" presStyleCnt="2"/>
      <dgm:spPr/>
      <dgm:t>
        <a:bodyPr/>
        <a:lstStyle/>
        <a:p>
          <a:endParaRPr lang="tr-TR"/>
        </a:p>
      </dgm:t>
    </dgm:pt>
    <dgm:pt modelId="{136E1A5B-99FF-4994-8457-2D8A018516E5}" type="pres">
      <dgm:prSet presAssocID="{D89ED7E7-5EA3-45E6-AC93-C7C5BA0C3C98}" presName="childShape" presStyleCnt="0"/>
      <dgm:spPr/>
    </dgm:pt>
    <dgm:pt modelId="{A9380C98-6643-48BF-98ED-CCEF2C8F9D69}" type="pres">
      <dgm:prSet presAssocID="{AC7CFB4C-12F0-4471-AA15-F83E4919DF2E}" presName="Name13" presStyleLbl="parChTrans1D2" presStyleIdx="0" presStyleCnt="4"/>
      <dgm:spPr/>
      <dgm:t>
        <a:bodyPr/>
        <a:lstStyle/>
        <a:p>
          <a:endParaRPr lang="tr-TR"/>
        </a:p>
      </dgm:t>
    </dgm:pt>
    <dgm:pt modelId="{AC49FEA1-9B66-42DE-91D5-C29341295283}" type="pres">
      <dgm:prSet presAssocID="{E2D2D302-F50C-4822-82AC-8F06EBF3C5E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2982A9-98E5-4B84-9BF9-8118434466D4}" type="pres">
      <dgm:prSet presAssocID="{3A79516F-2F45-4D91-ACD3-6F28361A204A}" presName="root" presStyleCnt="0"/>
      <dgm:spPr/>
    </dgm:pt>
    <dgm:pt modelId="{A6EABAC8-E5E9-4592-A78A-9975544747FE}" type="pres">
      <dgm:prSet presAssocID="{3A79516F-2F45-4D91-ACD3-6F28361A204A}" presName="rootComposite" presStyleCnt="0"/>
      <dgm:spPr/>
    </dgm:pt>
    <dgm:pt modelId="{95246173-A7AC-473C-910A-98361971472A}" type="pres">
      <dgm:prSet presAssocID="{3A79516F-2F45-4D91-ACD3-6F28361A204A}" presName="rootText" presStyleLbl="node1" presStyleIdx="1" presStyleCnt="2" custLinFactNeighborX="-1352" custLinFactNeighborY="2047"/>
      <dgm:spPr/>
      <dgm:t>
        <a:bodyPr/>
        <a:lstStyle/>
        <a:p>
          <a:endParaRPr lang="tr-TR"/>
        </a:p>
      </dgm:t>
    </dgm:pt>
    <dgm:pt modelId="{CCF1DC1D-0774-4C61-AB8B-361FCC2C4586}" type="pres">
      <dgm:prSet presAssocID="{3A79516F-2F45-4D91-ACD3-6F28361A204A}" presName="rootConnector" presStyleLbl="node1" presStyleIdx="1" presStyleCnt="2"/>
      <dgm:spPr/>
      <dgm:t>
        <a:bodyPr/>
        <a:lstStyle/>
        <a:p>
          <a:endParaRPr lang="tr-TR"/>
        </a:p>
      </dgm:t>
    </dgm:pt>
    <dgm:pt modelId="{EEE5C21F-BBBA-4872-8618-A244484BD38C}" type="pres">
      <dgm:prSet presAssocID="{3A79516F-2F45-4D91-ACD3-6F28361A204A}" presName="childShape" presStyleCnt="0"/>
      <dgm:spPr/>
    </dgm:pt>
    <dgm:pt modelId="{CABD73C4-F12B-49A1-8ABD-EA53EFB84A6E}" type="pres">
      <dgm:prSet presAssocID="{24322ADD-925E-40AA-894F-951663F15173}" presName="Name13" presStyleLbl="parChTrans1D2" presStyleIdx="1" presStyleCnt="4"/>
      <dgm:spPr/>
      <dgm:t>
        <a:bodyPr/>
        <a:lstStyle/>
        <a:p>
          <a:endParaRPr lang="tr-TR"/>
        </a:p>
      </dgm:t>
    </dgm:pt>
    <dgm:pt modelId="{74A243AC-BC6F-4A01-AC46-25A737CEDF51}" type="pres">
      <dgm:prSet presAssocID="{6C480B34-BE3B-4566-9853-3966988D861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6C46F4-8452-435F-B62F-6DCF216EA924}" type="pres">
      <dgm:prSet presAssocID="{D8EBC1E0-B6A2-432E-ABF8-13402AE00605}" presName="Name13" presStyleLbl="parChTrans1D2" presStyleIdx="2" presStyleCnt="4"/>
      <dgm:spPr/>
      <dgm:t>
        <a:bodyPr/>
        <a:lstStyle/>
        <a:p>
          <a:endParaRPr lang="tr-TR"/>
        </a:p>
      </dgm:t>
    </dgm:pt>
    <dgm:pt modelId="{B9C2D4C4-ABF9-4CD1-9955-F0347AF8836E}" type="pres">
      <dgm:prSet presAssocID="{DEF43631-D907-495A-B31F-F4C9C4C84D2F}" presName="childText" presStyleLbl="bgAcc1" presStyleIdx="2" presStyleCnt="4" custLinFactNeighborX="3990" custLinFactNeighborY="20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A4C42B-EBB5-47F3-8F0E-A2FFB6BBFB51}" type="pres">
      <dgm:prSet presAssocID="{76FA8F78-3B4C-4F1F-B01F-DC21F19984CC}" presName="Name13" presStyleLbl="parChTrans1D2" presStyleIdx="3" presStyleCnt="4"/>
      <dgm:spPr/>
      <dgm:t>
        <a:bodyPr/>
        <a:lstStyle/>
        <a:p>
          <a:endParaRPr lang="tr-TR"/>
        </a:p>
      </dgm:t>
    </dgm:pt>
    <dgm:pt modelId="{46FAB7D7-E35F-4F3F-815D-133453CC7417}" type="pres">
      <dgm:prSet presAssocID="{EB73CA1C-86CE-4187-9E6E-F3671C86F4E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CE9BBD5-B11C-4592-969A-CE72D851C1AE}" type="presOf" srcId="{D89ED7E7-5EA3-45E6-AC93-C7C5BA0C3C98}" destId="{BBB4D03C-71A2-4E68-BC78-8D48017F501B}" srcOrd="1" destOrd="0" presId="urn:microsoft.com/office/officeart/2005/8/layout/hierarchy3"/>
    <dgm:cxn modelId="{571413E7-8814-4801-A546-09A515623174}" type="presOf" srcId="{DEF43631-D907-495A-B31F-F4C9C4C84D2F}" destId="{B9C2D4C4-ABF9-4CD1-9955-F0347AF8836E}" srcOrd="0" destOrd="0" presId="urn:microsoft.com/office/officeart/2005/8/layout/hierarchy3"/>
    <dgm:cxn modelId="{82A9E3ED-EB79-4DE6-B7D5-1136A499FA99}" srcId="{3A79516F-2F45-4D91-ACD3-6F28361A204A}" destId="{EB73CA1C-86CE-4187-9E6E-F3671C86F4E5}" srcOrd="2" destOrd="0" parTransId="{76FA8F78-3B4C-4F1F-B01F-DC21F19984CC}" sibTransId="{4FB3D9E5-FD00-475C-B5A8-184241ABFE13}"/>
    <dgm:cxn modelId="{FF28443B-0443-4E9C-BD34-294970B1023F}" srcId="{3A79516F-2F45-4D91-ACD3-6F28361A204A}" destId="{6C480B34-BE3B-4566-9853-3966988D8616}" srcOrd="0" destOrd="0" parTransId="{24322ADD-925E-40AA-894F-951663F15173}" sibTransId="{1F8CBBBC-2795-4462-8A4C-5F004863983B}"/>
    <dgm:cxn modelId="{82C861F4-9514-4864-B872-458F2B38FB15}" type="presOf" srcId="{E2D2D302-F50C-4822-82AC-8F06EBF3C5E3}" destId="{AC49FEA1-9B66-42DE-91D5-C29341295283}" srcOrd="0" destOrd="0" presId="urn:microsoft.com/office/officeart/2005/8/layout/hierarchy3"/>
    <dgm:cxn modelId="{0ADFC939-8B9A-468E-A4C0-214B5A5CD8DD}" type="presOf" srcId="{24322ADD-925E-40AA-894F-951663F15173}" destId="{CABD73C4-F12B-49A1-8ABD-EA53EFB84A6E}" srcOrd="0" destOrd="0" presId="urn:microsoft.com/office/officeart/2005/8/layout/hierarchy3"/>
    <dgm:cxn modelId="{22A7387B-E56F-4F25-A2C2-4817491ED363}" type="presOf" srcId="{76FA8F78-3B4C-4F1F-B01F-DC21F19984CC}" destId="{07A4C42B-EBB5-47F3-8F0E-A2FFB6BBFB51}" srcOrd="0" destOrd="0" presId="urn:microsoft.com/office/officeart/2005/8/layout/hierarchy3"/>
    <dgm:cxn modelId="{6CEC6B11-4B83-42E9-B1FB-A95AC9A78A74}" srcId="{4B33ABE5-902D-43C7-A711-F2D843882943}" destId="{3A79516F-2F45-4D91-ACD3-6F28361A204A}" srcOrd="1" destOrd="0" parTransId="{F20C53E0-E7B3-45A9-B9D1-1B93EAF34ED2}" sibTransId="{8270F71D-0F0A-4475-83ED-9FEE93E196A2}"/>
    <dgm:cxn modelId="{9280DB21-A764-476A-B2F1-41C1EE06E703}" type="presOf" srcId="{AC7CFB4C-12F0-4471-AA15-F83E4919DF2E}" destId="{A9380C98-6643-48BF-98ED-CCEF2C8F9D69}" srcOrd="0" destOrd="0" presId="urn:microsoft.com/office/officeart/2005/8/layout/hierarchy3"/>
    <dgm:cxn modelId="{4A554A59-8154-4033-BAD1-83992ED70D06}" type="presOf" srcId="{D8EBC1E0-B6A2-432E-ABF8-13402AE00605}" destId="{986C46F4-8452-435F-B62F-6DCF216EA924}" srcOrd="0" destOrd="0" presId="urn:microsoft.com/office/officeart/2005/8/layout/hierarchy3"/>
    <dgm:cxn modelId="{248032F6-7269-421D-9424-EB2ED55442BF}" type="presOf" srcId="{3A79516F-2F45-4D91-ACD3-6F28361A204A}" destId="{CCF1DC1D-0774-4C61-AB8B-361FCC2C4586}" srcOrd="1" destOrd="0" presId="urn:microsoft.com/office/officeart/2005/8/layout/hierarchy3"/>
    <dgm:cxn modelId="{A4C7343A-EC85-4DCA-B967-FB7739536459}" srcId="{D89ED7E7-5EA3-45E6-AC93-C7C5BA0C3C98}" destId="{E2D2D302-F50C-4822-82AC-8F06EBF3C5E3}" srcOrd="0" destOrd="0" parTransId="{AC7CFB4C-12F0-4471-AA15-F83E4919DF2E}" sibTransId="{1CEB6927-ADE5-4394-8648-54BE32803238}"/>
    <dgm:cxn modelId="{8C68C131-1592-4203-A83A-D767D98AD457}" type="presOf" srcId="{6C480B34-BE3B-4566-9853-3966988D8616}" destId="{74A243AC-BC6F-4A01-AC46-25A737CEDF51}" srcOrd="0" destOrd="0" presId="urn:microsoft.com/office/officeart/2005/8/layout/hierarchy3"/>
    <dgm:cxn modelId="{015F5E41-B5A6-4612-98FF-980E91BD4511}" type="presOf" srcId="{D89ED7E7-5EA3-45E6-AC93-C7C5BA0C3C98}" destId="{49FCD298-8A3A-4934-907F-951830A273B7}" srcOrd="0" destOrd="0" presId="urn:microsoft.com/office/officeart/2005/8/layout/hierarchy3"/>
    <dgm:cxn modelId="{B3557BE2-4ED4-401F-AB7E-EA962F5AB4E3}" type="presOf" srcId="{3A79516F-2F45-4D91-ACD3-6F28361A204A}" destId="{95246173-A7AC-473C-910A-98361971472A}" srcOrd="0" destOrd="0" presId="urn:microsoft.com/office/officeart/2005/8/layout/hierarchy3"/>
    <dgm:cxn modelId="{3CFC0378-6FD9-4C25-8888-6AC1A1E95767}" srcId="{3A79516F-2F45-4D91-ACD3-6F28361A204A}" destId="{DEF43631-D907-495A-B31F-F4C9C4C84D2F}" srcOrd="1" destOrd="0" parTransId="{D8EBC1E0-B6A2-432E-ABF8-13402AE00605}" sibTransId="{CD9CB66F-888D-4A28-8814-D73098523419}"/>
    <dgm:cxn modelId="{490D14C2-A6EB-4564-B91B-99FF153CFA63}" type="presOf" srcId="{4B33ABE5-902D-43C7-A711-F2D843882943}" destId="{9C658751-CB83-43B1-BCFC-F828459F61A9}" srcOrd="0" destOrd="0" presId="urn:microsoft.com/office/officeart/2005/8/layout/hierarchy3"/>
    <dgm:cxn modelId="{C7217180-D459-45ED-82DD-F9C595928C2F}" type="presOf" srcId="{EB73CA1C-86CE-4187-9E6E-F3671C86F4E5}" destId="{46FAB7D7-E35F-4F3F-815D-133453CC7417}" srcOrd="0" destOrd="0" presId="urn:microsoft.com/office/officeart/2005/8/layout/hierarchy3"/>
    <dgm:cxn modelId="{810C418E-C17B-424B-B23D-57CF891B213C}" srcId="{4B33ABE5-902D-43C7-A711-F2D843882943}" destId="{D89ED7E7-5EA3-45E6-AC93-C7C5BA0C3C98}" srcOrd="0" destOrd="0" parTransId="{93025C4D-98A4-4634-876E-82B520F3DBE1}" sibTransId="{C44C6434-B97D-415E-94F7-793C12111699}"/>
    <dgm:cxn modelId="{D7D49084-F360-48F1-A13B-5BFBAAE1F2AE}" type="presParOf" srcId="{9C658751-CB83-43B1-BCFC-F828459F61A9}" destId="{363C27DA-A83A-4E03-AF7C-FC5505361384}" srcOrd="0" destOrd="0" presId="urn:microsoft.com/office/officeart/2005/8/layout/hierarchy3"/>
    <dgm:cxn modelId="{031500CE-5780-44A5-A297-DB67C24F83F2}" type="presParOf" srcId="{363C27DA-A83A-4E03-AF7C-FC5505361384}" destId="{89EAF427-4172-4E18-B11C-AC0F8049A995}" srcOrd="0" destOrd="0" presId="urn:microsoft.com/office/officeart/2005/8/layout/hierarchy3"/>
    <dgm:cxn modelId="{A7B2FB70-1DF7-4BCC-9826-2AE41F5A8739}" type="presParOf" srcId="{89EAF427-4172-4E18-B11C-AC0F8049A995}" destId="{49FCD298-8A3A-4934-907F-951830A273B7}" srcOrd="0" destOrd="0" presId="urn:microsoft.com/office/officeart/2005/8/layout/hierarchy3"/>
    <dgm:cxn modelId="{C19DD001-AD71-493C-A218-0157D9ECB8D1}" type="presParOf" srcId="{89EAF427-4172-4E18-B11C-AC0F8049A995}" destId="{BBB4D03C-71A2-4E68-BC78-8D48017F501B}" srcOrd="1" destOrd="0" presId="urn:microsoft.com/office/officeart/2005/8/layout/hierarchy3"/>
    <dgm:cxn modelId="{0F17FAA8-3235-4C81-8955-986CA6F1EC5F}" type="presParOf" srcId="{363C27DA-A83A-4E03-AF7C-FC5505361384}" destId="{136E1A5B-99FF-4994-8457-2D8A018516E5}" srcOrd="1" destOrd="0" presId="urn:microsoft.com/office/officeart/2005/8/layout/hierarchy3"/>
    <dgm:cxn modelId="{6CD21685-C755-4DDA-9964-B910AAFCBCEA}" type="presParOf" srcId="{136E1A5B-99FF-4994-8457-2D8A018516E5}" destId="{A9380C98-6643-48BF-98ED-CCEF2C8F9D69}" srcOrd="0" destOrd="0" presId="urn:microsoft.com/office/officeart/2005/8/layout/hierarchy3"/>
    <dgm:cxn modelId="{0AF8C867-39D9-428D-9E24-E871AD378878}" type="presParOf" srcId="{136E1A5B-99FF-4994-8457-2D8A018516E5}" destId="{AC49FEA1-9B66-42DE-91D5-C29341295283}" srcOrd="1" destOrd="0" presId="urn:microsoft.com/office/officeart/2005/8/layout/hierarchy3"/>
    <dgm:cxn modelId="{6DC01BB0-7EEA-4E3B-8D91-37E43CCA5793}" type="presParOf" srcId="{9C658751-CB83-43B1-BCFC-F828459F61A9}" destId="{442982A9-98E5-4B84-9BF9-8118434466D4}" srcOrd="1" destOrd="0" presId="urn:microsoft.com/office/officeart/2005/8/layout/hierarchy3"/>
    <dgm:cxn modelId="{74CCB7AE-7AA2-4CC8-8F9D-EA764FCCA84F}" type="presParOf" srcId="{442982A9-98E5-4B84-9BF9-8118434466D4}" destId="{A6EABAC8-E5E9-4592-A78A-9975544747FE}" srcOrd="0" destOrd="0" presId="urn:microsoft.com/office/officeart/2005/8/layout/hierarchy3"/>
    <dgm:cxn modelId="{03AB0A2F-5158-4BBB-9B0D-491F95607B8C}" type="presParOf" srcId="{A6EABAC8-E5E9-4592-A78A-9975544747FE}" destId="{95246173-A7AC-473C-910A-98361971472A}" srcOrd="0" destOrd="0" presId="urn:microsoft.com/office/officeart/2005/8/layout/hierarchy3"/>
    <dgm:cxn modelId="{2EBF3131-D1F6-41A7-BC75-5136169FC26F}" type="presParOf" srcId="{A6EABAC8-E5E9-4592-A78A-9975544747FE}" destId="{CCF1DC1D-0774-4C61-AB8B-361FCC2C4586}" srcOrd="1" destOrd="0" presId="urn:microsoft.com/office/officeart/2005/8/layout/hierarchy3"/>
    <dgm:cxn modelId="{92A024B9-2384-414F-886C-FD0EB1E693D4}" type="presParOf" srcId="{442982A9-98E5-4B84-9BF9-8118434466D4}" destId="{EEE5C21F-BBBA-4872-8618-A244484BD38C}" srcOrd="1" destOrd="0" presId="urn:microsoft.com/office/officeart/2005/8/layout/hierarchy3"/>
    <dgm:cxn modelId="{EED3CC33-EB0B-4440-BAFE-9BE58948B6BA}" type="presParOf" srcId="{EEE5C21F-BBBA-4872-8618-A244484BD38C}" destId="{CABD73C4-F12B-49A1-8ABD-EA53EFB84A6E}" srcOrd="0" destOrd="0" presId="urn:microsoft.com/office/officeart/2005/8/layout/hierarchy3"/>
    <dgm:cxn modelId="{0A421C09-F89B-4359-8CC6-B2CA4E03FA8C}" type="presParOf" srcId="{EEE5C21F-BBBA-4872-8618-A244484BD38C}" destId="{74A243AC-BC6F-4A01-AC46-25A737CEDF51}" srcOrd="1" destOrd="0" presId="urn:microsoft.com/office/officeart/2005/8/layout/hierarchy3"/>
    <dgm:cxn modelId="{074DC8CB-11D9-4C40-9E64-C4910BADA701}" type="presParOf" srcId="{EEE5C21F-BBBA-4872-8618-A244484BD38C}" destId="{986C46F4-8452-435F-B62F-6DCF216EA924}" srcOrd="2" destOrd="0" presId="urn:microsoft.com/office/officeart/2005/8/layout/hierarchy3"/>
    <dgm:cxn modelId="{1DA226EF-F1D7-46D5-A5BC-D85E6E471D6B}" type="presParOf" srcId="{EEE5C21F-BBBA-4872-8618-A244484BD38C}" destId="{B9C2D4C4-ABF9-4CD1-9955-F0347AF8836E}" srcOrd="3" destOrd="0" presId="urn:microsoft.com/office/officeart/2005/8/layout/hierarchy3"/>
    <dgm:cxn modelId="{9AD31CE1-9E40-4B4B-9E3F-7E61FD1761FA}" type="presParOf" srcId="{EEE5C21F-BBBA-4872-8618-A244484BD38C}" destId="{07A4C42B-EBB5-47F3-8F0E-A2FFB6BBFB51}" srcOrd="4" destOrd="0" presId="urn:microsoft.com/office/officeart/2005/8/layout/hierarchy3"/>
    <dgm:cxn modelId="{7898387E-0D56-4B8F-8AED-B46245F606E2}" type="presParOf" srcId="{EEE5C21F-BBBA-4872-8618-A244484BD38C}" destId="{46FAB7D7-E35F-4F3F-815D-133453CC741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33ABE5-902D-43C7-A711-F2D84388294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89ED7E7-5EA3-45E6-AC93-C7C5BA0C3C98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/>
            <a:t>EDE.-COĞ.1- TAR.1 TESTİ</a:t>
          </a:r>
        </a:p>
        <a:p>
          <a:r>
            <a:rPr lang="tr-TR" b="1" dirty="0" smtClean="0"/>
            <a:t>40 SORU</a:t>
          </a:r>
          <a:endParaRPr lang="tr-TR" b="1" dirty="0"/>
        </a:p>
      </dgm:t>
    </dgm:pt>
    <dgm:pt modelId="{93025C4D-98A4-4634-876E-82B520F3DBE1}" type="parTrans" cxnId="{810C418E-C17B-424B-B23D-57CF891B213C}">
      <dgm:prSet/>
      <dgm:spPr/>
      <dgm:t>
        <a:bodyPr/>
        <a:lstStyle/>
        <a:p>
          <a:endParaRPr lang="tr-TR" b="1"/>
        </a:p>
      </dgm:t>
    </dgm:pt>
    <dgm:pt modelId="{C44C6434-B97D-415E-94F7-793C12111699}" type="sibTrans" cxnId="{810C418E-C17B-424B-B23D-57CF891B213C}">
      <dgm:prSet/>
      <dgm:spPr/>
      <dgm:t>
        <a:bodyPr/>
        <a:lstStyle/>
        <a:p>
          <a:endParaRPr lang="tr-TR" b="1"/>
        </a:p>
      </dgm:t>
    </dgm:pt>
    <dgm:pt modelId="{E2D2D302-F50C-4822-82AC-8F06EBF3C5E3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EDEBİYAT</a:t>
          </a:r>
        </a:p>
        <a:p>
          <a:r>
            <a:rPr lang="tr-TR" b="1" dirty="0" smtClean="0"/>
            <a:t>24 SORU</a:t>
          </a:r>
          <a:endParaRPr lang="tr-TR" b="1" dirty="0"/>
        </a:p>
      </dgm:t>
    </dgm:pt>
    <dgm:pt modelId="{AC7CFB4C-12F0-4471-AA15-F83E4919DF2E}" type="parTrans" cxnId="{A4C7343A-EC85-4DCA-B967-FB7739536459}">
      <dgm:prSet/>
      <dgm:spPr/>
      <dgm:t>
        <a:bodyPr/>
        <a:lstStyle/>
        <a:p>
          <a:endParaRPr lang="tr-TR" b="1"/>
        </a:p>
      </dgm:t>
    </dgm:pt>
    <dgm:pt modelId="{1CEB6927-ADE5-4394-8648-54BE32803238}" type="sibTrans" cxnId="{A4C7343A-EC85-4DCA-B967-FB7739536459}">
      <dgm:prSet/>
      <dgm:spPr/>
      <dgm:t>
        <a:bodyPr/>
        <a:lstStyle/>
        <a:p>
          <a:endParaRPr lang="tr-TR" b="1"/>
        </a:p>
      </dgm:t>
    </dgm:pt>
    <dgm:pt modelId="{A659B14A-BF00-4F5E-B18E-AF16C8CF8A13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TARİH 1</a:t>
          </a:r>
        </a:p>
        <a:p>
          <a:r>
            <a:rPr lang="tr-TR" b="1" dirty="0" smtClean="0"/>
            <a:t>10 SORU</a:t>
          </a:r>
          <a:endParaRPr lang="tr-TR" b="1" dirty="0"/>
        </a:p>
      </dgm:t>
    </dgm:pt>
    <dgm:pt modelId="{13E6CE62-FACD-4042-A265-3DBDEEB462B3}" type="parTrans" cxnId="{96AA5209-16D7-4950-9790-7BB44EE882CD}">
      <dgm:prSet/>
      <dgm:spPr/>
      <dgm:t>
        <a:bodyPr/>
        <a:lstStyle/>
        <a:p>
          <a:endParaRPr lang="tr-TR" b="1"/>
        </a:p>
      </dgm:t>
    </dgm:pt>
    <dgm:pt modelId="{5C6D7B9C-D355-46EA-9D64-9C4FDAC0748A}" type="sibTrans" cxnId="{96AA5209-16D7-4950-9790-7BB44EE882CD}">
      <dgm:prSet/>
      <dgm:spPr/>
      <dgm:t>
        <a:bodyPr/>
        <a:lstStyle/>
        <a:p>
          <a:endParaRPr lang="tr-TR" b="1"/>
        </a:p>
      </dgm:t>
    </dgm:pt>
    <dgm:pt modelId="{3A79516F-2F45-4D91-ACD3-6F28361A204A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/>
            <a:t>SOSYAL BİLİMLER TESTİ</a:t>
          </a:r>
        </a:p>
        <a:p>
          <a:r>
            <a:rPr lang="tr-TR" b="1" dirty="0" smtClean="0"/>
            <a:t>40 SORU</a:t>
          </a:r>
          <a:endParaRPr lang="tr-TR" b="1" dirty="0"/>
        </a:p>
      </dgm:t>
    </dgm:pt>
    <dgm:pt modelId="{F20C53E0-E7B3-45A9-B9D1-1B93EAF34ED2}" type="parTrans" cxnId="{6CEC6B11-4B83-42E9-B1FB-A95AC9A78A74}">
      <dgm:prSet/>
      <dgm:spPr/>
      <dgm:t>
        <a:bodyPr/>
        <a:lstStyle/>
        <a:p>
          <a:endParaRPr lang="tr-TR" b="1"/>
        </a:p>
      </dgm:t>
    </dgm:pt>
    <dgm:pt modelId="{8270F71D-0F0A-4475-83ED-9FEE93E196A2}" type="sibTrans" cxnId="{6CEC6B11-4B83-42E9-B1FB-A95AC9A78A74}">
      <dgm:prSet/>
      <dgm:spPr/>
      <dgm:t>
        <a:bodyPr/>
        <a:lstStyle/>
        <a:p>
          <a:endParaRPr lang="tr-TR" b="1"/>
        </a:p>
      </dgm:t>
    </dgm:pt>
    <dgm:pt modelId="{6C480B34-BE3B-4566-9853-3966988D8616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TARİH 2</a:t>
          </a:r>
        </a:p>
        <a:p>
          <a:r>
            <a:rPr lang="tr-TR" b="1" dirty="0" smtClean="0"/>
            <a:t>11 SORU</a:t>
          </a:r>
          <a:endParaRPr lang="tr-TR" b="1" dirty="0"/>
        </a:p>
      </dgm:t>
    </dgm:pt>
    <dgm:pt modelId="{24322ADD-925E-40AA-894F-951663F15173}" type="parTrans" cxnId="{FF28443B-0443-4E9C-BD34-294970B1023F}">
      <dgm:prSet/>
      <dgm:spPr/>
      <dgm:t>
        <a:bodyPr/>
        <a:lstStyle/>
        <a:p>
          <a:endParaRPr lang="tr-TR" b="1"/>
        </a:p>
      </dgm:t>
    </dgm:pt>
    <dgm:pt modelId="{1F8CBBBC-2795-4462-8A4C-5F004863983B}" type="sibTrans" cxnId="{FF28443B-0443-4E9C-BD34-294970B1023F}">
      <dgm:prSet/>
      <dgm:spPr/>
      <dgm:t>
        <a:bodyPr/>
        <a:lstStyle/>
        <a:p>
          <a:endParaRPr lang="tr-TR" b="1"/>
        </a:p>
      </dgm:t>
    </dgm:pt>
    <dgm:pt modelId="{DEF43631-D907-495A-B31F-F4C9C4C84D2F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COĞRAFYA 2</a:t>
          </a:r>
        </a:p>
        <a:p>
          <a:r>
            <a:rPr lang="tr-TR" b="1" dirty="0" smtClean="0"/>
            <a:t>11 SORU</a:t>
          </a:r>
          <a:endParaRPr lang="tr-TR" b="1" dirty="0"/>
        </a:p>
      </dgm:t>
    </dgm:pt>
    <dgm:pt modelId="{D8EBC1E0-B6A2-432E-ABF8-13402AE00605}" type="parTrans" cxnId="{3CFC0378-6FD9-4C25-8888-6AC1A1E95767}">
      <dgm:prSet/>
      <dgm:spPr/>
      <dgm:t>
        <a:bodyPr/>
        <a:lstStyle/>
        <a:p>
          <a:endParaRPr lang="tr-TR" b="1"/>
        </a:p>
      </dgm:t>
    </dgm:pt>
    <dgm:pt modelId="{CD9CB66F-888D-4A28-8814-D73098523419}" type="sibTrans" cxnId="{3CFC0378-6FD9-4C25-8888-6AC1A1E95767}">
      <dgm:prSet/>
      <dgm:spPr/>
      <dgm:t>
        <a:bodyPr/>
        <a:lstStyle/>
        <a:p>
          <a:endParaRPr lang="tr-TR" b="1"/>
        </a:p>
      </dgm:t>
    </dgm:pt>
    <dgm:pt modelId="{59A731F6-7EA7-46DA-8635-808A573976E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COĞRAFYA 1</a:t>
          </a:r>
        </a:p>
        <a:p>
          <a:r>
            <a:rPr lang="tr-TR" b="1" dirty="0" smtClean="0"/>
            <a:t>6 SORU</a:t>
          </a:r>
          <a:endParaRPr lang="tr-TR" b="1" dirty="0"/>
        </a:p>
      </dgm:t>
    </dgm:pt>
    <dgm:pt modelId="{470B9CF6-85D4-4A52-8E6F-8A55F0E35F63}" type="parTrans" cxnId="{C1E301F7-F758-4A62-B94F-8349F6700FEA}">
      <dgm:prSet/>
      <dgm:spPr/>
      <dgm:t>
        <a:bodyPr/>
        <a:lstStyle/>
        <a:p>
          <a:endParaRPr lang="tr-TR" b="1"/>
        </a:p>
      </dgm:t>
    </dgm:pt>
    <dgm:pt modelId="{3D81CC71-E9BD-426A-8F51-1061C592CF09}" type="sibTrans" cxnId="{C1E301F7-F758-4A62-B94F-8349F6700FEA}">
      <dgm:prSet/>
      <dgm:spPr/>
      <dgm:t>
        <a:bodyPr/>
        <a:lstStyle/>
        <a:p>
          <a:endParaRPr lang="tr-TR" b="1"/>
        </a:p>
      </dgm:t>
    </dgm:pt>
    <dgm:pt modelId="{9AC73632-FD8F-46A1-BF36-480989522C7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FELSEFE GRUBU </a:t>
          </a:r>
        </a:p>
        <a:p>
          <a:r>
            <a:rPr lang="tr-TR" b="1" dirty="0" smtClean="0"/>
            <a:t>12 SORU</a:t>
          </a:r>
          <a:endParaRPr lang="tr-TR" b="1" dirty="0"/>
        </a:p>
      </dgm:t>
    </dgm:pt>
    <dgm:pt modelId="{A373D0AC-5165-4644-AB7B-1FFF9D4F4320}" type="parTrans" cxnId="{E519A462-A7B9-4546-A566-51BEBF7BF407}">
      <dgm:prSet/>
      <dgm:spPr/>
      <dgm:t>
        <a:bodyPr/>
        <a:lstStyle/>
        <a:p>
          <a:endParaRPr lang="tr-TR" b="1"/>
        </a:p>
      </dgm:t>
    </dgm:pt>
    <dgm:pt modelId="{BED99760-CDAA-445E-9021-BA78387B0B2B}" type="sibTrans" cxnId="{E519A462-A7B9-4546-A566-51BEBF7BF407}">
      <dgm:prSet/>
      <dgm:spPr/>
      <dgm:t>
        <a:bodyPr/>
        <a:lstStyle/>
        <a:p>
          <a:endParaRPr lang="tr-TR" b="1"/>
        </a:p>
      </dgm:t>
    </dgm:pt>
    <dgm:pt modelId="{907248A0-B6DD-47F8-84E4-C0B2674C3BD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DİN KÜLTÜRÜ</a:t>
          </a:r>
        </a:p>
        <a:p>
          <a:r>
            <a:rPr lang="tr-TR" b="1" dirty="0" smtClean="0"/>
            <a:t>6 SORU</a:t>
          </a:r>
          <a:endParaRPr lang="tr-TR" b="1" dirty="0"/>
        </a:p>
      </dgm:t>
    </dgm:pt>
    <dgm:pt modelId="{362FF20A-F6B7-43F0-AE63-1DD5876D86C5}" type="parTrans" cxnId="{420BFF6C-4F56-4FED-B5AA-FAC161B95838}">
      <dgm:prSet/>
      <dgm:spPr/>
      <dgm:t>
        <a:bodyPr/>
        <a:lstStyle/>
        <a:p>
          <a:endParaRPr lang="tr-TR" b="1"/>
        </a:p>
      </dgm:t>
    </dgm:pt>
    <dgm:pt modelId="{1D69C71C-2B93-45B0-A600-542AF8CA5952}" type="sibTrans" cxnId="{420BFF6C-4F56-4FED-B5AA-FAC161B95838}">
      <dgm:prSet/>
      <dgm:spPr/>
      <dgm:t>
        <a:bodyPr/>
        <a:lstStyle/>
        <a:p>
          <a:endParaRPr lang="tr-TR" b="1"/>
        </a:p>
      </dgm:t>
    </dgm:pt>
    <dgm:pt modelId="{9C658751-CB83-43B1-BCFC-F828459F61A9}" type="pres">
      <dgm:prSet presAssocID="{4B33ABE5-902D-43C7-A711-F2D8438829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63C27DA-A83A-4E03-AF7C-FC5505361384}" type="pres">
      <dgm:prSet presAssocID="{D89ED7E7-5EA3-45E6-AC93-C7C5BA0C3C98}" presName="root" presStyleCnt="0"/>
      <dgm:spPr/>
    </dgm:pt>
    <dgm:pt modelId="{89EAF427-4172-4E18-B11C-AC0F8049A995}" type="pres">
      <dgm:prSet presAssocID="{D89ED7E7-5EA3-45E6-AC93-C7C5BA0C3C98}" presName="rootComposite" presStyleCnt="0"/>
      <dgm:spPr/>
    </dgm:pt>
    <dgm:pt modelId="{49FCD298-8A3A-4934-907F-951830A273B7}" type="pres">
      <dgm:prSet presAssocID="{D89ED7E7-5EA3-45E6-AC93-C7C5BA0C3C98}" presName="rootText" presStyleLbl="node1" presStyleIdx="0" presStyleCnt="2" custScaleX="123332" custScaleY="119327"/>
      <dgm:spPr/>
      <dgm:t>
        <a:bodyPr/>
        <a:lstStyle/>
        <a:p>
          <a:endParaRPr lang="tr-TR"/>
        </a:p>
      </dgm:t>
    </dgm:pt>
    <dgm:pt modelId="{BBB4D03C-71A2-4E68-BC78-8D48017F501B}" type="pres">
      <dgm:prSet presAssocID="{D89ED7E7-5EA3-45E6-AC93-C7C5BA0C3C98}" presName="rootConnector" presStyleLbl="node1" presStyleIdx="0" presStyleCnt="2"/>
      <dgm:spPr/>
      <dgm:t>
        <a:bodyPr/>
        <a:lstStyle/>
        <a:p>
          <a:endParaRPr lang="tr-TR"/>
        </a:p>
      </dgm:t>
    </dgm:pt>
    <dgm:pt modelId="{136E1A5B-99FF-4994-8457-2D8A018516E5}" type="pres">
      <dgm:prSet presAssocID="{D89ED7E7-5EA3-45E6-AC93-C7C5BA0C3C98}" presName="childShape" presStyleCnt="0"/>
      <dgm:spPr/>
    </dgm:pt>
    <dgm:pt modelId="{A9380C98-6643-48BF-98ED-CCEF2C8F9D69}" type="pres">
      <dgm:prSet presAssocID="{AC7CFB4C-12F0-4471-AA15-F83E4919DF2E}" presName="Name13" presStyleLbl="parChTrans1D2" presStyleIdx="0" presStyleCnt="7"/>
      <dgm:spPr/>
      <dgm:t>
        <a:bodyPr/>
        <a:lstStyle/>
        <a:p>
          <a:endParaRPr lang="tr-TR"/>
        </a:p>
      </dgm:t>
    </dgm:pt>
    <dgm:pt modelId="{AC49FEA1-9B66-42DE-91D5-C29341295283}" type="pres">
      <dgm:prSet presAssocID="{E2D2D302-F50C-4822-82AC-8F06EBF3C5E3}" presName="childText" presStyleLbl="bgAcc1" presStyleIdx="0" presStyleCnt="7" custScaleX="1136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9ABFAD-1D1C-4EF2-8BFA-09F04EAF4E8E}" type="pres">
      <dgm:prSet presAssocID="{13E6CE62-FACD-4042-A265-3DBDEEB462B3}" presName="Name13" presStyleLbl="parChTrans1D2" presStyleIdx="1" presStyleCnt="7"/>
      <dgm:spPr/>
      <dgm:t>
        <a:bodyPr/>
        <a:lstStyle/>
        <a:p>
          <a:endParaRPr lang="tr-TR"/>
        </a:p>
      </dgm:t>
    </dgm:pt>
    <dgm:pt modelId="{322533B7-18DA-4C18-A6CF-52AB3F0DEA89}" type="pres">
      <dgm:prSet presAssocID="{A659B14A-BF00-4F5E-B18E-AF16C8CF8A13}" presName="childText" presStyleLbl="bgAcc1" presStyleIdx="1" presStyleCnt="7" custScaleX="122946" custLinFactNeighborX="-4618" custLinFactNeighborY="31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366036-2263-4853-AE59-8B8639650FC3}" type="pres">
      <dgm:prSet presAssocID="{470B9CF6-85D4-4A52-8E6F-8A55F0E35F63}" presName="Name13" presStyleLbl="parChTrans1D2" presStyleIdx="2" presStyleCnt="7"/>
      <dgm:spPr/>
      <dgm:t>
        <a:bodyPr/>
        <a:lstStyle/>
        <a:p>
          <a:endParaRPr lang="tr-TR"/>
        </a:p>
      </dgm:t>
    </dgm:pt>
    <dgm:pt modelId="{2E2542D5-3B23-4802-B2A1-5E4D21CF0AB9}" type="pres">
      <dgm:prSet presAssocID="{59A731F6-7EA7-46DA-8635-808A573976ED}" presName="childText" presStyleLbl="bgAcc1" presStyleIdx="2" presStyleCnt="7" custScaleX="1136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2982A9-98E5-4B84-9BF9-8118434466D4}" type="pres">
      <dgm:prSet presAssocID="{3A79516F-2F45-4D91-ACD3-6F28361A204A}" presName="root" presStyleCnt="0"/>
      <dgm:spPr/>
    </dgm:pt>
    <dgm:pt modelId="{A6EABAC8-E5E9-4592-A78A-9975544747FE}" type="pres">
      <dgm:prSet presAssocID="{3A79516F-2F45-4D91-ACD3-6F28361A204A}" presName="rootComposite" presStyleCnt="0"/>
      <dgm:spPr/>
    </dgm:pt>
    <dgm:pt modelId="{95246173-A7AC-473C-910A-98361971472A}" type="pres">
      <dgm:prSet presAssocID="{3A79516F-2F45-4D91-ACD3-6F28361A204A}" presName="rootText" presStyleLbl="node1" presStyleIdx="1" presStyleCnt="2" custScaleX="132535" custScaleY="120346" custLinFactNeighborX="-1352" custLinFactNeighborY="2047"/>
      <dgm:spPr/>
      <dgm:t>
        <a:bodyPr/>
        <a:lstStyle/>
        <a:p>
          <a:endParaRPr lang="tr-TR"/>
        </a:p>
      </dgm:t>
    </dgm:pt>
    <dgm:pt modelId="{CCF1DC1D-0774-4C61-AB8B-361FCC2C4586}" type="pres">
      <dgm:prSet presAssocID="{3A79516F-2F45-4D91-ACD3-6F28361A204A}" presName="rootConnector" presStyleLbl="node1" presStyleIdx="1" presStyleCnt="2"/>
      <dgm:spPr/>
      <dgm:t>
        <a:bodyPr/>
        <a:lstStyle/>
        <a:p>
          <a:endParaRPr lang="tr-TR"/>
        </a:p>
      </dgm:t>
    </dgm:pt>
    <dgm:pt modelId="{EEE5C21F-BBBA-4872-8618-A244484BD38C}" type="pres">
      <dgm:prSet presAssocID="{3A79516F-2F45-4D91-ACD3-6F28361A204A}" presName="childShape" presStyleCnt="0"/>
      <dgm:spPr/>
    </dgm:pt>
    <dgm:pt modelId="{CABD73C4-F12B-49A1-8ABD-EA53EFB84A6E}" type="pres">
      <dgm:prSet presAssocID="{24322ADD-925E-40AA-894F-951663F15173}" presName="Name13" presStyleLbl="parChTrans1D2" presStyleIdx="3" presStyleCnt="7"/>
      <dgm:spPr/>
      <dgm:t>
        <a:bodyPr/>
        <a:lstStyle/>
        <a:p>
          <a:endParaRPr lang="tr-TR"/>
        </a:p>
      </dgm:t>
    </dgm:pt>
    <dgm:pt modelId="{74A243AC-BC6F-4A01-AC46-25A737CEDF51}" type="pres">
      <dgm:prSet presAssocID="{6C480B34-BE3B-4566-9853-3966988D8616}" presName="childText" presStyleLbl="bgAcc1" presStyleIdx="3" presStyleCnt="7" custScaleX="1279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6C46F4-8452-435F-B62F-6DCF216EA924}" type="pres">
      <dgm:prSet presAssocID="{D8EBC1E0-B6A2-432E-ABF8-13402AE00605}" presName="Name13" presStyleLbl="parChTrans1D2" presStyleIdx="4" presStyleCnt="7"/>
      <dgm:spPr/>
      <dgm:t>
        <a:bodyPr/>
        <a:lstStyle/>
        <a:p>
          <a:endParaRPr lang="tr-TR"/>
        </a:p>
      </dgm:t>
    </dgm:pt>
    <dgm:pt modelId="{B9C2D4C4-ABF9-4CD1-9955-F0347AF8836E}" type="pres">
      <dgm:prSet presAssocID="{DEF43631-D907-495A-B31F-F4C9C4C84D2F}" presName="childText" presStyleLbl="bgAcc1" presStyleIdx="4" presStyleCnt="7" custScaleX="13328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6665FF-538E-4EBB-ABF0-23E221480C31}" type="pres">
      <dgm:prSet presAssocID="{A373D0AC-5165-4644-AB7B-1FFF9D4F4320}" presName="Name13" presStyleLbl="parChTrans1D2" presStyleIdx="5" presStyleCnt="7"/>
      <dgm:spPr/>
      <dgm:t>
        <a:bodyPr/>
        <a:lstStyle/>
        <a:p>
          <a:endParaRPr lang="tr-TR"/>
        </a:p>
      </dgm:t>
    </dgm:pt>
    <dgm:pt modelId="{CFD96958-8820-4FE6-BB09-67C1129AD486}" type="pres">
      <dgm:prSet presAssocID="{9AC73632-FD8F-46A1-BF36-480989522C70}" presName="childText" presStyleLbl="bgAcc1" presStyleIdx="5" presStyleCnt="7" custScaleX="1279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B625B1-93FE-4670-B01B-21A815768808}" type="pres">
      <dgm:prSet presAssocID="{362FF20A-F6B7-43F0-AE63-1DD5876D86C5}" presName="Name13" presStyleLbl="parChTrans1D2" presStyleIdx="6" presStyleCnt="7"/>
      <dgm:spPr/>
      <dgm:t>
        <a:bodyPr/>
        <a:lstStyle/>
        <a:p>
          <a:endParaRPr lang="tr-TR"/>
        </a:p>
      </dgm:t>
    </dgm:pt>
    <dgm:pt modelId="{898FF2FA-C3C6-48F9-BEAD-F3D749A4D586}" type="pres">
      <dgm:prSet presAssocID="{907248A0-B6DD-47F8-84E4-C0B2674C3BDD}" presName="childText" presStyleLbl="bgAcc1" presStyleIdx="6" presStyleCnt="7" custScaleX="1332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07C768C-395A-49DF-BF78-2D5F482FDE19}" type="presOf" srcId="{6C480B34-BE3B-4566-9853-3966988D8616}" destId="{74A243AC-BC6F-4A01-AC46-25A737CEDF51}" srcOrd="0" destOrd="0" presId="urn:microsoft.com/office/officeart/2005/8/layout/hierarchy3"/>
    <dgm:cxn modelId="{420BFF6C-4F56-4FED-B5AA-FAC161B95838}" srcId="{3A79516F-2F45-4D91-ACD3-6F28361A204A}" destId="{907248A0-B6DD-47F8-84E4-C0B2674C3BDD}" srcOrd="3" destOrd="0" parTransId="{362FF20A-F6B7-43F0-AE63-1DD5876D86C5}" sibTransId="{1D69C71C-2B93-45B0-A600-542AF8CA5952}"/>
    <dgm:cxn modelId="{C1E301F7-F758-4A62-B94F-8349F6700FEA}" srcId="{D89ED7E7-5EA3-45E6-AC93-C7C5BA0C3C98}" destId="{59A731F6-7EA7-46DA-8635-808A573976ED}" srcOrd="2" destOrd="0" parTransId="{470B9CF6-85D4-4A52-8E6F-8A55F0E35F63}" sibTransId="{3D81CC71-E9BD-426A-8F51-1061C592CF09}"/>
    <dgm:cxn modelId="{A4C7343A-EC85-4DCA-B967-FB7739536459}" srcId="{D89ED7E7-5EA3-45E6-AC93-C7C5BA0C3C98}" destId="{E2D2D302-F50C-4822-82AC-8F06EBF3C5E3}" srcOrd="0" destOrd="0" parTransId="{AC7CFB4C-12F0-4471-AA15-F83E4919DF2E}" sibTransId="{1CEB6927-ADE5-4394-8648-54BE32803238}"/>
    <dgm:cxn modelId="{CD14C8B6-926A-4F8D-92FD-31B7A2CCCAF1}" type="presOf" srcId="{4B33ABE5-902D-43C7-A711-F2D843882943}" destId="{9C658751-CB83-43B1-BCFC-F828459F61A9}" srcOrd="0" destOrd="0" presId="urn:microsoft.com/office/officeart/2005/8/layout/hierarchy3"/>
    <dgm:cxn modelId="{3CFC0378-6FD9-4C25-8888-6AC1A1E95767}" srcId="{3A79516F-2F45-4D91-ACD3-6F28361A204A}" destId="{DEF43631-D907-495A-B31F-F4C9C4C84D2F}" srcOrd="1" destOrd="0" parTransId="{D8EBC1E0-B6A2-432E-ABF8-13402AE00605}" sibTransId="{CD9CB66F-888D-4A28-8814-D73098523419}"/>
    <dgm:cxn modelId="{11E0FAA1-43ED-47DD-B1C7-EF5C33F8A866}" type="presOf" srcId="{AC7CFB4C-12F0-4471-AA15-F83E4919DF2E}" destId="{A9380C98-6643-48BF-98ED-CCEF2C8F9D69}" srcOrd="0" destOrd="0" presId="urn:microsoft.com/office/officeart/2005/8/layout/hierarchy3"/>
    <dgm:cxn modelId="{D46AC3DD-57AA-4938-BB0E-03BC2B908AEB}" type="presOf" srcId="{3A79516F-2F45-4D91-ACD3-6F28361A204A}" destId="{95246173-A7AC-473C-910A-98361971472A}" srcOrd="0" destOrd="0" presId="urn:microsoft.com/office/officeart/2005/8/layout/hierarchy3"/>
    <dgm:cxn modelId="{44FD1896-B784-41EA-B325-F696A49C9763}" type="presOf" srcId="{A659B14A-BF00-4F5E-B18E-AF16C8CF8A13}" destId="{322533B7-18DA-4C18-A6CF-52AB3F0DEA89}" srcOrd="0" destOrd="0" presId="urn:microsoft.com/office/officeart/2005/8/layout/hierarchy3"/>
    <dgm:cxn modelId="{F66FE8F6-A407-4F4F-A0CB-38290FD06CB9}" type="presOf" srcId="{A373D0AC-5165-4644-AB7B-1FFF9D4F4320}" destId="{A86665FF-538E-4EBB-ABF0-23E221480C31}" srcOrd="0" destOrd="0" presId="urn:microsoft.com/office/officeart/2005/8/layout/hierarchy3"/>
    <dgm:cxn modelId="{810C418E-C17B-424B-B23D-57CF891B213C}" srcId="{4B33ABE5-902D-43C7-A711-F2D843882943}" destId="{D89ED7E7-5EA3-45E6-AC93-C7C5BA0C3C98}" srcOrd="0" destOrd="0" parTransId="{93025C4D-98A4-4634-876E-82B520F3DBE1}" sibTransId="{C44C6434-B97D-415E-94F7-793C12111699}"/>
    <dgm:cxn modelId="{A0912B30-A774-4E26-B622-457444EE2C84}" type="presOf" srcId="{E2D2D302-F50C-4822-82AC-8F06EBF3C5E3}" destId="{AC49FEA1-9B66-42DE-91D5-C29341295283}" srcOrd="0" destOrd="0" presId="urn:microsoft.com/office/officeart/2005/8/layout/hierarchy3"/>
    <dgm:cxn modelId="{CEBC9A8C-AD21-411C-A18E-4CD56E4C846E}" type="presOf" srcId="{24322ADD-925E-40AA-894F-951663F15173}" destId="{CABD73C4-F12B-49A1-8ABD-EA53EFB84A6E}" srcOrd="0" destOrd="0" presId="urn:microsoft.com/office/officeart/2005/8/layout/hierarchy3"/>
    <dgm:cxn modelId="{999F89F9-D28E-4330-96E4-6CBD97ED6AC5}" type="presOf" srcId="{D8EBC1E0-B6A2-432E-ABF8-13402AE00605}" destId="{986C46F4-8452-435F-B62F-6DCF216EA924}" srcOrd="0" destOrd="0" presId="urn:microsoft.com/office/officeart/2005/8/layout/hierarchy3"/>
    <dgm:cxn modelId="{331297AD-CF3D-46C1-9E54-261F587EFCC4}" type="presOf" srcId="{362FF20A-F6B7-43F0-AE63-1DD5876D86C5}" destId="{EEB625B1-93FE-4670-B01B-21A815768808}" srcOrd="0" destOrd="0" presId="urn:microsoft.com/office/officeart/2005/8/layout/hierarchy3"/>
    <dgm:cxn modelId="{96AA5209-16D7-4950-9790-7BB44EE882CD}" srcId="{D89ED7E7-5EA3-45E6-AC93-C7C5BA0C3C98}" destId="{A659B14A-BF00-4F5E-B18E-AF16C8CF8A13}" srcOrd="1" destOrd="0" parTransId="{13E6CE62-FACD-4042-A265-3DBDEEB462B3}" sibTransId="{5C6D7B9C-D355-46EA-9D64-9C4FDAC0748A}"/>
    <dgm:cxn modelId="{FF28443B-0443-4E9C-BD34-294970B1023F}" srcId="{3A79516F-2F45-4D91-ACD3-6F28361A204A}" destId="{6C480B34-BE3B-4566-9853-3966988D8616}" srcOrd="0" destOrd="0" parTransId="{24322ADD-925E-40AA-894F-951663F15173}" sibTransId="{1F8CBBBC-2795-4462-8A4C-5F004863983B}"/>
    <dgm:cxn modelId="{682EC195-8F87-490E-BC6D-693886858A30}" type="presOf" srcId="{DEF43631-D907-495A-B31F-F4C9C4C84D2F}" destId="{B9C2D4C4-ABF9-4CD1-9955-F0347AF8836E}" srcOrd="0" destOrd="0" presId="urn:microsoft.com/office/officeart/2005/8/layout/hierarchy3"/>
    <dgm:cxn modelId="{E519A462-A7B9-4546-A566-51BEBF7BF407}" srcId="{3A79516F-2F45-4D91-ACD3-6F28361A204A}" destId="{9AC73632-FD8F-46A1-BF36-480989522C70}" srcOrd="2" destOrd="0" parTransId="{A373D0AC-5165-4644-AB7B-1FFF9D4F4320}" sibTransId="{BED99760-CDAA-445E-9021-BA78387B0B2B}"/>
    <dgm:cxn modelId="{6CEC6B11-4B83-42E9-B1FB-A95AC9A78A74}" srcId="{4B33ABE5-902D-43C7-A711-F2D843882943}" destId="{3A79516F-2F45-4D91-ACD3-6F28361A204A}" srcOrd="1" destOrd="0" parTransId="{F20C53E0-E7B3-45A9-B9D1-1B93EAF34ED2}" sibTransId="{8270F71D-0F0A-4475-83ED-9FEE93E196A2}"/>
    <dgm:cxn modelId="{5716EB4F-0D8D-4C8E-9C3E-223A22ECD0AE}" type="presOf" srcId="{9AC73632-FD8F-46A1-BF36-480989522C70}" destId="{CFD96958-8820-4FE6-BB09-67C1129AD486}" srcOrd="0" destOrd="0" presId="urn:microsoft.com/office/officeart/2005/8/layout/hierarchy3"/>
    <dgm:cxn modelId="{FFFF0662-6F87-4118-B310-A43DEDAB40C3}" type="presOf" srcId="{907248A0-B6DD-47F8-84E4-C0B2674C3BDD}" destId="{898FF2FA-C3C6-48F9-BEAD-F3D749A4D586}" srcOrd="0" destOrd="0" presId="urn:microsoft.com/office/officeart/2005/8/layout/hierarchy3"/>
    <dgm:cxn modelId="{EE23F79A-7B2B-4282-91DA-212F98D20B8E}" type="presOf" srcId="{D89ED7E7-5EA3-45E6-AC93-C7C5BA0C3C98}" destId="{49FCD298-8A3A-4934-907F-951830A273B7}" srcOrd="0" destOrd="0" presId="urn:microsoft.com/office/officeart/2005/8/layout/hierarchy3"/>
    <dgm:cxn modelId="{A9607506-F5B5-47E2-ADA6-8C3EE36F9352}" type="presOf" srcId="{3A79516F-2F45-4D91-ACD3-6F28361A204A}" destId="{CCF1DC1D-0774-4C61-AB8B-361FCC2C4586}" srcOrd="1" destOrd="0" presId="urn:microsoft.com/office/officeart/2005/8/layout/hierarchy3"/>
    <dgm:cxn modelId="{D7A025B4-D936-4A9B-8E89-072ECAAC4FF3}" type="presOf" srcId="{470B9CF6-85D4-4A52-8E6F-8A55F0E35F63}" destId="{13366036-2263-4853-AE59-8B8639650FC3}" srcOrd="0" destOrd="0" presId="urn:microsoft.com/office/officeart/2005/8/layout/hierarchy3"/>
    <dgm:cxn modelId="{2C545CF6-E2D5-4B96-8EEA-7CBF37268AE4}" type="presOf" srcId="{D89ED7E7-5EA3-45E6-AC93-C7C5BA0C3C98}" destId="{BBB4D03C-71A2-4E68-BC78-8D48017F501B}" srcOrd="1" destOrd="0" presId="urn:microsoft.com/office/officeart/2005/8/layout/hierarchy3"/>
    <dgm:cxn modelId="{6461F325-0B41-4523-B729-4B0CB3C5C9E0}" type="presOf" srcId="{59A731F6-7EA7-46DA-8635-808A573976ED}" destId="{2E2542D5-3B23-4802-B2A1-5E4D21CF0AB9}" srcOrd="0" destOrd="0" presId="urn:microsoft.com/office/officeart/2005/8/layout/hierarchy3"/>
    <dgm:cxn modelId="{BE0D9686-F4E5-4F18-9BE7-0AEA7F58BD0B}" type="presOf" srcId="{13E6CE62-FACD-4042-A265-3DBDEEB462B3}" destId="{9B9ABFAD-1D1C-4EF2-8BFA-09F04EAF4E8E}" srcOrd="0" destOrd="0" presId="urn:microsoft.com/office/officeart/2005/8/layout/hierarchy3"/>
    <dgm:cxn modelId="{7E1FB844-4B67-45B3-8CD7-F2D6E82A8B74}" type="presParOf" srcId="{9C658751-CB83-43B1-BCFC-F828459F61A9}" destId="{363C27DA-A83A-4E03-AF7C-FC5505361384}" srcOrd="0" destOrd="0" presId="urn:microsoft.com/office/officeart/2005/8/layout/hierarchy3"/>
    <dgm:cxn modelId="{0AE3314F-6E92-4E50-BE4B-7B0FAC5B7903}" type="presParOf" srcId="{363C27DA-A83A-4E03-AF7C-FC5505361384}" destId="{89EAF427-4172-4E18-B11C-AC0F8049A995}" srcOrd="0" destOrd="0" presId="urn:microsoft.com/office/officeart/2005/8/layout/hierarchy3"/>
    <dgm:cxn modelId="{0C307E6A-2C90-4B48-9F0C-EEBF08C07475}" type="presParOf" srcId="{89EAF427-4172-4E18-B11C-AC0F8049A995}" destId="{49FCD298-8A3A-4934-907F-951830A273B7}" srcOrd="0" destOrd="0" presId="urn:microsoft.com/office/officeart/2005/8/layout/hierarchy3"/>
    <dgm:cxn modelId="{4AF0CB4C-6252-4C26-9820-E3128CB96F9C}" type="presParOf" srcId="{89EAF427-4172-4E18-B11C-AC0F8049A995}" destId="{BBB4D03C-71A2-4E68-BC78-8D48017F501B}" srcOrd="1" destOrd="0" presId="urn:microsoft.com/office/officeart/2005/8/layout/hierarchy3"/>
    <dgm:cxn modelId="{F6FC7606-9BA4-4BBC-A6CC-CB2C63013794}" type="presParOf" srcId="{363C27DA-A83A-4E03-AF7C-FC5505361384}" destId="{136E1A5B-99FF-4994-8457-2D8A018516E5}" srcOrd="1" destOrd="0" presId="urn:microsoft.com/office/officeart/2005/8/layout/hierarchy3"/>
    <dgm:cxn modelId="{572FCF9C-DA15-4618-B901-6B0AED18F4E3}" type="presParOf" srcId="{136E1A5B-99FF-4994-8457-2D8A018516E5}" destId="{A9380C98-6643-48BF-98ED-CCEF2C8F9D69}" srcOrd="0" destOrd="0" presId="urn:microsoft.com/office/officeart/2005/8/layout/hierarchy3"/>
    <dgm:cxn modelId="{77D4B8A0-3D68-460F-89FF-2DF2F8731FB0}" type="presParOf" srcId="{136E1A5B-99FF-4994-8457-2D8A018516E5}" destId="{AC49FEA1-9B66-42DE-91D5-C29341295283}" srcOrd="1" destOrd="0" presId="urn:microsoft.com/office/officeart/2005/8/layout/hierarchy3"/>
    <dgm:cxn modelId="{A46BFFDF-6696-4FA4-9966-670B9607E724}" type="presParOf" srcId="{136E1A5B-99FF-4994-8457-2D8A018516E5}" destId="{9B9ABFAD-1D1C-4EF2-8BFA-09F04EAF4E8E}" srcOrd="2" destOrd="0" presId="urn:microsoft.com/office/officeart/2005/8/layout/hierarchy3"/>
    <dgm:cxn modelId="{263144CB-9166-4AA2-86F3-1CA2F04D849B}" type="presParOf" srcId="{136E1A5B-99FF-4994-8457-2D8A018516E5}" destId="{322533B7-18DA-4C18-A6CF-52AB3F0DEA89}" srcOrd="3" destOrd="0" presId="urn:microsoft.com/office/officeart/2005/8/layout/hierarchy3"/>
    <dgm:cxn modelId="{AF0E1029-33DC-4FD7-8F67-7353BBE0B6DC}" type="presParOf" srcId="{136E1A5B-99FF-4994-8457-2D8A018516E5}" destId="{13366036-2263-4853-AE59-8B8639650FC3}" srcOrd="4" destOrd="0" presId="urn:microsoft.com/office/officeart/2005/8/layout/hierarchy3"/>
    <dgm:cxn modelId="{874B5FCD-B1A6-410A-B1D9-7515737798D5}" type="presParOf" srcId="{136E1A5B-99FF-4994-8457-2D8A018516E5}" destId="{2E2542D5-3B23-4802-B2A1-5E4D21CF0AB9}" srcOrd="5" destOrd="0" presId="urn:microsoft.com/office/officeart/2005/8/layout/hierarchy3"/>
    <dgm:cxn modelId="{7DCC6822-5D60-4220-B66A-86BD3969CC32}" type="presParOf" srcId="{9C658751-CB83-43B1-BCFC-F828459F61A9}" destId="{442982A9-98E5-4B84-9BF9-8118434466D4}" srcOrd="1" destOrd="0" presId="urn:microsoft.com/office/officeart/2005/8/layout/hierarchy3"/>
    <dgm:cxn modelId="{D6C06D91-0545-4102-8961-A3469A55CB8C}" type="presParOf" srcId="{442982A9-98E5-4B84-9BF9-8118434466D4}" destId="{A6EABAC8-E5E9-4592-A78A-9975544747FE}" srcOrd="0" destOrd="0" presId="urn:microsoft.com/office/officeart/2005/8/layout/hierarchy3"/>
    <dgm:cxn modelId="{98D8539F-1F19-4DAE-97A6-E6E39D31760E}" type="presParOf" srcId="{A6EABAC8-E5E9-4592-A78A-9975544747FE}" destId="{95246173-A7AC-473C-910A-98361971472A}" srcOrd="0" destOrd="0" presId="urn:microsoft.com/office/officeart/2005/8/layout/hierarchy3"/>
    <dgm:cxn modelId="{AE77BACE-8ECB-4922-A732-4450827C75D9}" type="presParOf" srcId="{A6EABAC8-E5E9-4592-A78A-9975544747FE}" destId="{CCF1DC1D-0774-4C61-AB8B-361FCC2C4586}" srcOrd="1" destOrd="0" presId="urn:microsoft.com/office/officeart/2005/8/layout/hierarchy3"/>
    <dgm:cxn modelId="{0DC9D5BE-2347-4702-B0CA-2DA977BDA01D}" type="presParOf" srcId="{442982A9-98E5-4B84-9BF9-8118434466D4}" destId="{EEE5C21F-BBBA-4872-8618-A244484BD38C}" srcOrd="1" destOrd="0" presId="urn:microsoft.com/office/officeart/2005/8/layout/hierarchy3"/>
    <dgm:cxn modelId="{7B548640-0519-4C0E-B125-B4C577384CE4}" type="presParOf" srcId="{EEE5C21F-BBBA-4872-8618-A244484BD38C}" destId="{CABD73C4-F12B-49A1-8ABD-EA53EFB84A6E}" srcOrd="0" destOrd="0" presId="urn:microsoft.com/office/officeart/2005/8/layout/hierarchy3"/>
    <dgm:cxn modelId="{2BF98EE5-981D-4B2F-8062-C72E58EA5174}" type="presParOf" srcId="{EEE5C21F-BBBA-4872-8618-A244484BD38C}" destId="{74A243AC-BC6F-4A01-AC46-25A737CEDF51}" srcOrd="1" destOrd="0" presId="urn:microsoft.com/office/officeart/2005/8/layout/hierarchy3"/>
    <dgm:cxn modelId="{8371F00F-CCC7-4E9B-8B4E-AEBDB1E3CE58}" type="presParOf" srcId="{EEE5C21F-BBBA-4872-8618-A244484BD38C}" destId="{986C46F4-8452-435F-B62F-6DCF216EA924}" srcOrd="2" destOrd="0" presId="urn:microsoft.com/office/officeart/2005/8/layout/hierarchy3"/>
    <dgm:cxn modelId="{D0DEB7A0-ECDC-450D-A12C-E06817407A4B}" type="presParOf" srcId="{EEE5C21F-BBBA-4872-8618-A244484BD38C}" destId="{B9C2D4C4-ABF9-4CD1-9955-F0347AF8836E}" srcOrd="3" destOrd="0" presId="urn:microsoft.com/office/officeart/2005/8/layout/hierarchy3"/>
    <dgm:cxn modelId="{3A83F4E0-8E47-4F7C-A7E2-88C0DE4B834D}" type="presParOf" srcId="{EEE5C21F-BBBA-4872-8618-A244484BD38C}" destId="{A86665FF-538E-4EBB-ABF0-23E221480C31}" srcOrd="4" destOrd="0" presId="urn:microsoft.com/office/officeart/2005/8/layout/hierarchy3"/>
    <dgm:cxn modelId="{9DDAC922-3161-4AE7-AACE-BA8E398BAAD3}" type="presParOf" srcId="{EEE5C21F-BBBA-4872-8618-A244484BD38C}" destId="{CFD96958-8820-4FE6-BB09-67C1129AD486}" srcOrd="5" destOrd="0" presId="urn:microsoft.com/office/officeart/2005/8/layout/hierarchy3"/>
    <dgm:cxn modelId="{864748E6-2F9E-45DA-95FB-1A050D4D6570}" type="presParOf" srcId="{EEE5C21F-BBBA-4872-8618-A244484BD38C}" destId="{EEB625B1-93FE-4670-B01B-21A815768808}" srcOrd="6" destOrd="0" presId="urn:microsoft.com/office/officeart/2005/8/layout/hierarchy3"/>
    <dgm:cxn modelId="{A1124824-7271-4D23-9BDC-9F24F8BB0DDE}" type="presParOf" srcId="{EEE5C21F-BBBA-4872-8618-A244484BD38C}" destId="{898FF2FA-C3C6-48F9-BEAD-F3D749A4D58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CF0241-6BA2-41A3-B644-F1A4E50C5D8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D49EEB7-42E0-40BF-88DF-C87E733EA338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2.OTURUM</a:t>
          </a:r>
          <a:endParaRPr lang="tr-TR" dirty="0"/>
        </a:p>
      </dgm:t>
    </dgm:pt>
    <dgm:pt modelId="{9048C84D-6E55-4D63-BD38-1E3018CF2232}" type="parTrans" cxnId="{C369EA86-F785-46C8-8C18-0D34F487BE58}">
      <dgm:prSet/>
      <dgm:spPr/>
      <dgm:t>
        <a:bodyPr/>
        <a:lstStyle/>
        <a:p>
          <a:endParaRPr lang="tr-TR"/>
        </a:p>
      </dgm:t>
    </dgm:pt>
    <dgm:pt modelId="{D12EF657-DBA2-47DA-80C3-78ABA1C0588F}" type="sibTrans" cxnId="{C369EA86-F785-46C8-8C18-0D34F487BE58}">
      <dgm:prSet/>
      <dgm:spPr/>
      <dgm:t>
        <a:bodyPr/>
        <a:lstStyle/>
        <a:p>
          <a:endParaRPr lang="tr-TR"/>
        </a:p>
      </dgm:t>
    </dgm:pt>
    <dgm:pt modelId="{C56B487D-4F47-42BD-A48E-3C30343D2D37}">
      <dgm:prSet/>
      <dgm:spPr/>
      <dgm:t>
        <a:bodyPr/>
        <a:lstStyle/>
        <a:p>
          <a:endParaRPr lang="tr-TR"/>
        </a:p>
      </dgm:t>
    </dgm:pt>
    <dgm:pt modelId="{8E62D080-5419-4366-9968-299B9033D42E}" type="parTrans" cxnId="{8889D7EB-5B74-4A28-905B-5D72F857104A}">
      <dgm:prSet/>
      <dgm:spPr/>
      <dgm:t>
        <a:bodyPr/>
        <a:lstStyle/>
        <a:p>
          <a:endParaRPr lang="tr-TR"/>
        </a:p>
      </dgm:t>
    </dgm:pt>
    <dgm:pt modelId="{DDEE1E68-02CC-47C6-8DCE-E38A3069AB17}" type="sibTrans" cxnId="{8889D7EB-5B74-4A28-905B-5D72F857104A}">
      <dgm:prSet/>
      <dgm:spPr/>
      <dgm:t>
        <a:bodyPr/>
        <a:lstStyle/>
        <a:p>
          <a:endParaRPr lang="tr-TR"/>
        </a:p>
      </dgm:t>
    </dgm:pt>
    <dgm:pt modelId="{66B4123A-527C-4C5C-9D9D-E0CA1980A159}">
      <dgm:prSet/>
      <dgm:spPr/>
      <dgm:t>
        <a:bodyPr/>
        <a:lstStyle/>
        <a:p>
          <a:endParaRPr lang="tr-TR"/>
        </a:p>
      </dgm:t>
    </dgm:pt>
    <dgm:pt modelId="{68F49BFC-D846-48FA-B11D-69411832FBC4}" type="parTrans" cxnId="{D642DC01-FAAE-4FE8-8C03-D3714FAF077C}">
      <dgm:prSet/>
      <dgm:spPr/>
      <dgm:t>
        <a:bodyPr/>
        <a:lstStyle/>
        <a:p>
          <a:endParaRPr lang="tr-TR"/>
        </a:p>
      </dgm:t>
    </dgm:pt>
    <dgm:pt modelId="{6EB51B9F-EAC8-476B-8701-F0A7FD9EB9B3}" type="sibTrans" cxnId="{D642DC01-FAAE-4FE8-8C03-D3714FAF077C}">
      <dgm:prSet/>
      <dgm:spPr/>
      <dgm:t>
        <a:bodyPr/>
        <a:lstStyle/>
        <a:p>
          <a:endParaRPr lang="tr-TR"/>
        </a:p>
      </dgm:t>
    </dgm:pt>
    <dgm:pt modelId="{3AC83C96-5F65-4545-A838-E24A69C4D8FD}">
      <dgm:prSet/>
      <dgm:spPr/>
      <dgm:t>
        <a:bodyPr/>
        <a:lstStyle/>
        <a:p>
          <a:endParaRPr lang="tr-TR" dirty="0"/>
        </a:p>
      </dgm:t>
    </dgm:pt>
    <dgm:pt modelId="{06BA944C-D4F4-4B1F-B166-06D5D2F24A19}" type="parTrans" cxnId="{E45B2BB5-625E-4A0D-873B-AEF97C8A7E64}">
      <dgm:prSet/>
      <dgm:spPr/>
      <dgm:t>
        <a:bodyPr/>
        <a:lstStyle/>
        <a:p>
          <a:endParaRPr lang="tr-TR"/>
        </a:p>
      </dgm:t>
    </dgm:pt>
    <dgm:pt modelId="{D93D8F8D-C38E-4207-BB66-3E1E719BE0C8}" type="sibTrans" cxnId="{E45B2BB5-625E-4A0D-873B-AEF97C8A7E64}">
      <dgm:prSet/>
      <dgm:spPr/>
      <dgm:t>
        <a:bodyPr/>
        <a:lstStyle/>
        <a:p>
          <a:endParaRPr lang="tr-TR"/>
        </a:p>
      </dgm:t>
    </dgm:pt>
    <dgm:pt modelId="{C5EC9153-D05C-4F11-847C-87F5BE6110D3}">
      <dgm:prSet/>
      <dgm:spPr/>
      <dgm:t>
        <a:bodyPr/>
        <a:lstStyle/>
        <a:p>
          <a:endParaRPr lang="tr-TR"/>
        </a:p>
      </dgm:t>
    </dgm:pt>
    <dgm:pt modelId="{5983F15B-A38A-44F0-9BEA-6D012318C528}" type="parTrans" cxnId="{BCADC1BD-5101-4EA9-ADF4-ACBE0BAD7008}">
      <dgm:prSet/>
      <dgm:spPr/>
      <dgm:t>
        <a:bodyPr/>
        <a:lstStyle/>
        <a:p>
          <a:endParaRPr lang="tr-TR"/>
        </a:p>
      </dgm:t>
    </dgm:pt>
    <dgm:pt modelId="{7C33778E-CE6D-4DB2-95A0-6751FFA2DBE9}" type="sibTrans" cxnId="{BCADC1BD-5101-4EA9-ADF4-ACBE0BAD7008}">
      <dgm:prSet/>
      <dgm:spPr/>
      <dgm:t>
        <a:bodyPr/>
        <a:lstStyle/>
        <a:p>
          <a:endParaRPr lang="tr-TR"/>
        </a:p>
      </dgm:t>
    </dgm:pt>
    <dgm:pt modelId="{CEEDF2EF-462B-413F-BAD1-FBE872669D3C}">
      <dgm:prSet/>
      <dgm:spPr/>
      <dgm:t>
        <a:bodyPr/>
        <a:lstStyle/>
        <a:p>
          <a:endParaRPr lang="tr-TR"/>
        </a:p>
      </dgm:t>
    </dgm:pt>
    <dgm:pt modelId="{AF514885-F9DA-4280-AA97-12A717F7B036}" type="parTrans" cxnId="{9D49A713-594A-4DC1-AEA2-2CDF28CC5032}">
      <dgm:prSet/>
      <dgm:spPr/>
      <dgm:t>
        <a:bodyPr/>
        <a:lstStyle/>
        <a:p>
          <a:endParaRPr lang="tr-TR"/>
        </a:p>
      </dgm:t>
    </dgm:pt>
    <dgm:pt modelId="{2EE7FA8B-0942-4459-A96E-95163BC07318}" type="sibTrans" cxnId="{9D49A713-594A-4DC1-AEA2-2CDF28CC5032}">
      <dgm:prSet/>
      <dgm:spPr/>
      <dgm:t>
        <a:bodyPr/>
        <a:lstStyle/>
        <a:p>
          <a:endParaRPr lang="tr-TR"/>
        </a:p>
      </dgm:t>
    </dgm:pt>
    <dgm:pt modelId="{4A787835-F7FA-4345-85EB-70375A53B1CC}">
      <dgm:prSet/>
      <dgm:spPr/>
      <dgm:t>
        <a:bodyPr/>
        <a:lstStyle/>
        <a:p>
          <a:endParaRPr lang="tr-TR" dirty="0"/>
        </a:p>
      </dgm:t>
    </dgm:pt>
    <dgm:pt modelId="{897D489C-2483-45C2-AB5B-1B64F17F1BF7}" type="parTrans" cxnId="{EC508469-940E-4949-85D5-10C994AC98DF}">
      <dgm:prSet/>
      <dgm:spPr/>
      <dgm:t>
        <a:bodyPr/>
        <a:lstStyle/>
        <a:p>
          <a:endParaRPr lang="tr-TR"/>
        </a:p>
      </dgm:t>
    </dgm:pt>
    <dgm:pt modelId="{4B3BE0F2-57CB-41AF-BFAE-DEF17C131E7B}" type="sibTrans" cxnId="{EC508469-940E-4949-85D5-10C994AC98DF}">
      <dgm:prSet/>
      <dgm:spPr/>
      <dgm:t>
        <a:bodyPr/>
        <a:lstStyle/>
        <a:p>
          <a:endParaRPr lang="tr-TR"/>
        </a:p>
      </dgm:t>
    </dgm:pt>
    <dgm:pt modelId="{85FAD144-A748-4D89-8898-741D52750F2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ADAYLARA TEK BİR KİTAPÇIK VERİLECEKTİR. BÜTÜN TESTLER BU KİTAPÇIK İÇİNDE OLACAKTIR.</a:t>
          </a:r>
          <a:endParaRPr lang="tr-TR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9B5707B-3B96-4BEE-A03F-C900769F4CF6}" type="parTrans" cxnId="{0CB373AB-9731-405C-8E57-1FA5D952D0C8}">
      <dgm:prSet/>
      <dgm:spPr/>
      <dgm:t>
        <a:bodyPr/>
        <a:lstStyle/>
        <a:p>
          <a:endParaRPr lang="tr-TR"/>
        </a:p>
      </dgm:t>
    </dgm:pt>
    <dgm:pt modelId="{0EA849A5-0E36-4EDE-B745-424867B309D3}" type="sibTrans" cxnId="{0CB373AB-9731-405C-8E57-1FA5D952D0C8}">
      <dgm:prSet/>
      <dgm:spPr/>
      <dgm:t>
        <a:bodyPr/>
        <a:lstStyle/>
        <a:p>
          <a:endParaRPr lang="tr-TR"/>
        </a:p>
      </dgm:t>
    </dgm:pt>
    <dgm:pt modelId="{672B756A-0AAE-49BD-A10B-C168883C5FD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2. OTURUM SINAVI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dirty="0" smtClean="0">
              <a:solidFill>
                <a:srgbClr val="C00000"/>
              </a:solidFill>
            </a:rPr>
            <a:t>24 HAZİRAN 2018 </a:t>
          </a:r>
          <a:r>
            <a:rPr lang="tr-TR" sz="1800" b="1" baseline="0" dirty="0" smtClean="0">
              <a:solidFill>
                <a:srgbClr val="C00000"/>
              </a:solidFill>
            </a:rPr>
            <a:t>PAZAR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tr-TR" sz="1800" b="1" baseline="0" dirty="0" smtClean="0">
              <a:solidFill>
                <a:schemeClr val="tx2">
                  <a:lumMod val="75000"/>
                </a:schemeClr>
              </a:solidFill>
            </a:rPr>
            <a:t>GÜNÜ SABAH YAPILACAKTIR. SAATİ DAHA SONRA DUYURULACAKTIR</a:t>
          </a:r>
          <a:endParaRPr lang="tr-TR" sz="1800" dirty="0" smtClean="0"/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baseline="0" dirty="0" smtClean="0">
            <a:solidFill>
              <a:schemeClr val="tx2">
                <a:lumMod val="75000"/>
              </a:schemeClr>
            </a:solidFill>
          </a:endParaRPr>
        </a:p>
      </dgm:t>
    </dgm:pt>
    <dgm:pt modelId="{F72248D3-77BE-4C32-8699-0BBDFFA95A2E}" type="parTrans" cxnId="{BDD7A096-A668-4DDE-93E4-9FC86321C40F}">
      <dgm:prSet/>
      <dgm:spPr/>
      <dgm:t>
        <a:bodyPr/>
        <a:lstStyle/>
        <a:p>
          <a:endParaRPr lang="tr-TR"/>
        </a:p>
      </dgm:t>
    </dgm:pt>
    <dgm:pt modelId="{2BFDDBEB-5799-4963-9622-878E181CF811}" type="sibTrans" cxnId="{BDD7A096-A668-4DDE-93E4-9FC86321C40F}">
      <dgm:prSet/>
      <dgm:spPr/>
      <dgm:t>
        <a:bodyPr/>
        <a:lstStyle/>
        <a:p>
          <a:endParaRPr lang="tr-TR"/>
        </a:p>
      </dgm:t>
    </dgm:pt>
    <dgm:pt modelId="{B1162F3A-6193-439B-8A88-DCD2605DCE5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2. OTURUMA GİREN ÖĞRENCİLER ALANLARI DIŞINDAKİ SORULARI DA CEVAPLANDIRABİLECEK VE FARKLI PUAN TÜRLERİ HESAPLATABİLECEKLER</a:t>
          </a:r>
          <a:endParaRPr lang="tr-TR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7EF9A7D-F4E2-4E70-A7FA-6ACEAFD4E481}" type="parTrans" cxnId="{5C412AC6-6D3F-4DD3-B36D-BA816CDEE3A7}">
      <dgm:prSet/>
      <dgm:spPr/>
      <dgm:t>
        <a:bodyPr/>
        <a:lstStyle/>
        <a:p>
          <a:endParaRPr lang="tr-TR"/>
        </a:p>
      </dgm:t>
    </dgm:pt>
    <dgm:pt modelId="{692E4A65-E573-4A3A-8D62-9D63A89BCC92}" type="sibTrans" cxnId="{5C412AC6-6D3F-4DD3-B36D-BA816CDEE3A7}">
      <dgm:prSet/>
      <dgm:spPr/>
      <dgm:t>
        <a:bodyPr/>
        <a:lstStyle/>
        <a:p>
          <a:endParaRPr lang="tr-TR"/>
        </a:p>
      </dgm:t>
    </dgm:pt>
    <dgm:pt modelId="{04988DEE-8C36-4440-B315-1B1A0FA5F16B}">
      <dgm:prSet/>
      <dgm:spPr/>
      <dgm:t>
        <a:bodyPr/>
        <a:lstStyle/>
        <a:p>
          <a:endParaRPr lang="tr-TR"/>
        </a:p>
      </dgm:t>
    </dgm:pt>
    <dgm:pt modelId="{8B33FED3-1061-4B66-B4D0-A237936CC544}" type="parTrans" cxnId="{87D7C84A-69CE-4E1D-9137-0015AFE06360}">
      <dgm:prSet/>
      <dgm:spPr/>
      <dgm:t>
        <a:bodyPr/>
        <a:lstStyle/>
        <a:p>
          <a:endParaRPr lang="tr-TR"/>
        </a:p>
      </dgm:t>
    </dgm:pt>
    <dgm:pt modelId="{360614D2-482E-4212-A7D2-930FBE4FE52B}" type="sibTrans" cxnId="{87D7C84A-69CE-4E1D-9137-0015AFE06360}">
      <dgm:prSet/>
      <dgm:spPr/>
      <dgm:t>
        <a:bodyPr/>
        <a:lstStyle/>
        <a:p>
          <a:endParaRPr lang="tr-TR"/>
        </a:p>
      </dgm:t>
    </dgm:pt>
    <dgm:pt modelId="{46B111C0-632A-4590-ACD5-B7F1E62DF544}">
      <dgm:prSet/>
      <dgm:spPr/>
      <dgm:t>
        <a:bodyPr/>
        <a:lstStyle/>
        <a:p>
          <a:endParaRPr lang="tr-TR"/>
        </a:p>
      </dgm:t>
    </dgm:pt>
    <dgm:pt modelId="{F2F42AF3-D277-4388-A7DF-F03884E49139}" type="parTrans" cxnId="{B13C5FDD-73EF-4148-918F-4A2D17BE4B1F}">
      <dgm:prSet/>
      <dgm:spPr/>
      <dgm:t>
        <a:bodyPr/>
        <a:lstStyle/>
        <a:p>
          <a:endParaRPr lang="tr-TR"/>
        </a:p>
      </dgm:t>
    </dgm:pt>
    <dgm:pt modelId="{887B49A4-3C14-4359-BCED-4705CA0BC79F}" type="sibTrans" cxnId="{B13C5FDD-73EF-4148-918F-4A2D17BE4B1F}">
      <dgm:prSet/>
      <dgm:spPr/>
      <dgm:t>
        <a:bodyPr/>
        <a:lstStyle/>
        <a:p>
          <a:endParaRPr lang="tr-TR"/>
        </a:p>
      </dgm:t>
    </dgm:pt>
    <dgm:pt modelId="{98178002-C398-4DE6-A35C-3B5887FE2FE9}">
      <dgm:prSet/>
      <dgm:spPr/>
      <dgm:t>
        <a:bodyPr/>
        <a:lstStyle/>
        <a:p>
          <a:endParaRPr lang="tr-TR" dirty="0"/>
        </a:p>
      </dgm:t>
    </dgm:pt>
    <dgm:pt modelId="{5F87AD16-7D0E-495B-BB41-A5477D85545A}" type="parTrans" cxnId="{5018E311-AC80-4DA1-8EC0-199350C52354}">
      <dgm:prSet/>
      <dgm:spPr/>
      <dgm:t>
        <a:bodyPr/>
        <a:lstStyle/>
        <a:p>
          <a:endParaRPr lang="tr-TR"/>
        </a:p>
      </dgm:t>
    </dgm:pt>
    <dgm:pt modelId="{62611734-78FC-4740-81DF-2DD8B83B2AB1}" type="sibTrans" cxnId="{5018E311-AC80-4DA1-8EC0-199350C52354}">
      <dgm:prSet/>
      <dgm:spPr/>
      <dgm:t>
        <a:bodyPr/>
        <a:lstStyle/>
        <a:p>
          <a:endParaRPr lang="tr-TR"/>
        </a:p>
      </dgm:t>
    </dgm:pt>
    <dgm:pt modelId="{F99C57F4-17C8-4013-A6CF-5E98AEC65C32}">
      <dgm:prSet/>
      <dgm:spPr/>
      <dgm:t>
        <a:bodyPr/>
        <a:lstStyle/>
        <a:p>
          <a:endParaRPr lang="tr-TR"/>
        </a:p>
      </dgm:t>
    </dgm:pt>
    <dgm:pt modelId="{7CE8770F-FC40-4CE9-977F-1C0A12F06793}" type="parTrans" cxnId="{FA09D7E9-06B5-4010-B0DB-AC22B628F7AD}">
      <dgm:prSet/>
      <dgm:spPr/>
      <dgm:t>
        <a:bodyPr/>
        <a:lstStyle/>
        <a:p>
          <a:endParaRPr lang="tr-TR"/>
        </a:p>
      </dgm:t>
    </dgm:pt>
    <dgm:pt modelId="{D480C361-DE2F-42BB-AA51-2F68C2ADC326}" type="sibTrans" cxnId="{FA09D7E9-06B5-4010-B0DB-AC22B628F7AD}">
      <dgm:prSet/>
      <dgm:spPr/>
      <dgm:t>
        <a:bodyPr/>
        <a:lstStyle/>
        <a:p>
          <a:endParaRPr lang="tr-TR"/>
        </a:p>
      </dgm:t>
    </dgm:pt>
    <dgm:pt modelId="{B294CDAD-71D1-4501-91B9-BDCF9B476653}">
      <dgm:prSet/>
      <dgm:spPr/>
      <dgm:t>
        <a:bodyPr/>
        <a:lstStyle/>
        <a:p>
          <a:endParaRPr lang="tr-TR"/>
        </a:p>
      </dgm:t>
    </dgm:pt>
    <dgm:pt modelId="{229BF1E9-1DD9-4DC1-BC60-60CD5C99316B}" type="parTrans" cxnId="{A9B84820-D670-4EEB-AC72-1A55D2CEB44A}">
      <dgm:prSet/>
      <dgm:spPr/>
      <dgm:t>
        <a:bodyPr/>
        <a:lstStyle/>
        <a:p>
          <a:endParaRPr lang="tr-TR"/>
        </a:p>
      </dgm:t>
    </dgm:pt>
    <dgm:pt modelId="{213B9673-54BF-4670-B856-94FB7CC8A30E}" type="sibTrans" cxnId="{A9B84820-D670-4EEB-AC72-1A55D2CEB44A}">
      <dgm:prSet/>
      <dgm:spPr/>
      <dgm:t>
        <a:bodyPr/>
        <a:lstStyle/>
        <a:p>
          <a:endParaRPr lang="tr-TR"/>
        </a:p>
      </dgm:t>
    </dgm:pt>
    <dgm:pt modelId="{D2500EE4-5134-4BED-AFB8-8C62F4876B9E}">
      <dgm:prSet/>
      <dgm:spPr/>
      <dgm:t>
        <a:bodyPr/>
        <a:lstStyle/>
        <a:p>
          <a:endParaRPr lang="tr-TR" dirty="0"/>
        </a:p>
      </dgm:t>
    </dgm:pt>
    <dgm:pt modelId="{DBD1855E-2434-4C6C-A44D-E5321C6B3E8D}" type="parTrans" cxnId="{4EAAD01E-ABBF-4821-97B6-89E5D35DC5F7}">
      <dgm:prSet/>
      <dgm:spPr/>
      <dgm:t>
        <a:bodyPr/>
        <a:lstStyle/>
        <a:p>
          <a:endParaRPr lang="tr-TR"/>
        </a:p>
      </dgm:t>
    </dgm:pt>
    <dgm:pt modelId="{E7BA76AF-7921-4BD9-B990-84D837CB947A}" type="sibTrans" cxnId="{4EAAD01E-ABBF-4821-97B6-89E5D35DC5F7}">
      <dgm:prSet/>
      <dgm:spPr/>
      <dgm:t>
        <a:bodyPr/>
        <a:lstStyle/>
        <a:p>
          <a:endParaRPr lang="tr-TR"/>
        </a:p>
      </dgm:t>
    </dgm:pt>
    <dgm:pt modelId="{3B07F605-262B-41A0-BF68-FEA691D07419}" type="pres">
      <dgm:prSet presAssocID="{FBCF0241-6BA2-41A3-B644-F1A4E50C5D8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77B636A-4C6E-4104-807C-5F3C60016E23}" type="pres">
      <dgm:prSet presAssocID="{8D49EEB7-42E0-40BF-88DF-C87E733EA338}" presName="roof" presStyleLbl="dkBgShp" presStyleIdx="0" presStyleCnt="2" custScaleY="55403" custLinFactNeighborX="388" custLinFactNeighborY="1294"/>
      <dgm:spPr/>
      <dgm:t>
        <a:bodyPr/>
        <a:lstStyle/>
        <a:p>
          <a:endParaRPr lang="tr-TR"/>
        </a:p>
      </dgm:t>
    </dgm:pt>
    <dgm:pt modelId="{7A98FFEB-B941-4808-88E2-8DD339DEA938}" type="pres">
      <dgm:prSet presAssocID="{8D49EEB7-42E0-40BF-88DF-C87E733EA338}" presName="pillars" presStyleCnt="0"/>
      <dgm:spPr/>
    </dgm:pt>
    <dgm:pt modelId="{44BE2308-D7A9-4987-8398-6629DC58600F}" type="pres">
      <dgm:prSet presAssocID="{8D49EEB7-42E0-40BF-88DF-C87E733EA338}" presName="pillar1" presStyleLbl="node1" presStyleIdx="0" presStyleCnt="3" custScaleY="118161" custLinFactNeighborX="-147" custLinFactNeighborY="-1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F8D060-1D54-4E85-A6D1-03C396C82B1F}" type="pres">
      <dgm:prSet presAssocID="{B1162F3A-6193-439B-8A88-DCD2605DCE59}" presName="pillarX" presStyleLbl="node1" presStyleIdx="1" presStyleCnt="3" custScaleX="118435" custScaleY="119043" custLinFactNeighborX="1895" custLinFactNeighborY="-1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112DE3-EF28-41E0-B7B9-01A8ACF7AC91}" type="pres">
      <dgm:prSet presAssocID="{672B756A-0AAE-49BD-A10B-C168883C5FDD}" presName="pillarX" presStyleLbl="node1" presStyleIdx="2" presStyleCnt="3" custScaleY="11927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E3935E-B348-4B4F-8BD5-025CB69DA336}" type="pres">
      <dgm:prSet presAssocID="{8D49EEB7-42E0-40BF-88DF-C87E733EA338}" presName="base" presStyleLbl="dkBgShp" presStyleIdx="1" presStyleCnt="2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</dgm:ptLst>
  <dgm:cxnLst>
    <dgm:cxn modelId="{BCADC1BD-5101-4EA9-ADF4-ACBE0BAD7008}" srcId="{FBCF0241-6BA2-41A3-B644-F1A4E50C5D8F}" destId="{C5EC9153-D05C-4F11-847C-87F5BE6110D3}" srcOrd="7" destOrd="0" parTransId="{5983F15B-A38A-44F0-9BEA-6D012318C528}" sibTransId="{7C33778E-CE6D-4DB2-95A0-6751FFA2DBE9}"/>
    <dgm:cxn modelId="{6E5B36F5-FDF4-42EB-B685-F0886F512B1E}" type="presOf" srcId="{FBCF0241-6BA2-41A3-B644-F1A4E50C5D8F}" destId="{3B07F605-262B-41A0-BF68-FEA691D07419}" srcOrd="0" destOrd="0" presId="urn:microsoft.com/office/officeart/2005/8/layout/hList3"/>
    <dgm:cxn modelId="{36938834-C918-424F-A231-5122C1C16DDC}" type="presOf" srcId="{672B756A-0AAE-49BD-A10B-C168883C5FDD}" destId="{98112DE3-EF28-41E0-B7B9-01A8ACF7AC91}" srcOrd="0" destOrd="0" presId="urn:microsoft.com/office/officeart/2005/8/layout/hList3"/>
    <dgm:cxn modelId="{A9B84820-D670-4EEB-AC72-1A55D2CEB44A}" srcId="{FBCF0241-6BA2-41A3-B644-F1A4E50C5D8F}" destId="{B294CDAD-71D1-4501-91B9-BDCF9B476653}" srcOrd="2" destOrd="0" parTransId="{229BF1E9-1DD9-4DC1-BC60-60CD5C99316B}" sibTransId="{213B9673-54BF-4670-B856-94FB7CC8A30E}"/>
    <dgm:cxn modelId="{D642DC01-FAAE-4FE8-8C03-D3714FAF077C}" srcId="{FBCF0241-6BA2-41A3-B644-F1A4E50C5D8F}" destId="{66B4123A-527C-4C5C-9D9D-E0CA1980A159}" srcOrd="11" destOrd="0" parTransId="{68F49BFC-D846-48FA-B11D-69411832FBC4}" sibTransId="{6EB51B9F-EAC8-476B-8701-F0A7FD9EB9B3}"/>
    <dgm:cxn modelId="{9E2CF8EC-3FE2-4B0B-A039-CEE45AE6BC01}" type="presOf" srcId="{85FAD144-A748-4D89-8898-741D52750F2B}" destId="{44BE2308-D7A9-4987-8398-6629DC58600F}" srcOrd="0" destOrd="0" presId="urn:microsoft.com/office/officeart/2005/8/layout/hList3"/>
    <dgm:cxn modelId="{25DE58F4-BADD-4B6A-910C-B9F115980AD8}" type="presOf" srcId="{B1162F3A-6193-439B-8A88-DCD2605DCE59}" destId="{03F8D060-1D54-4E85-A6D1-03C396C82B1F}" srcOrd="0" destOrd="0" presId="urn:microsoft.com/office/officeart/2005/8/layout/hList3"/>
    <dgm:cxn modelId="{8889D7EB-5B74-4A28-905B-5D72F857104A}" srcId="{FBCF0241-6BA2-41A3-B644-F1A4E50C5D8F}" destId="{C56B487D-4F47-42BD-A48E-3C30343D2D37}" srcOrd="10" destOrd="0" parTransId="{8E62D080-5419-4366-9968-299B9033D42E}" sibTransId="{DDEE1E68-02CC-47C6-8DCE-E38A3069AB17}"/>
    <dgm:cxn modelId="{44FC10B2-6725-467E-A432-0D1773624A41}" type="presOf" srcId="{8D49EEB7-42E0-40BF-88DF-C87E733EA338}" destId="{F77B636A-4C6E-4104-807C-5F3C60016E23}" srcOrd="0" destOrd="0" presId="urn:microsoft.com/office/officeart/2005/8/layout/hList3"/>
    <dgm:cxn modelId="{0CB373AB-9731-405C-8E57-1FA5D952D0C8}" srcId="{8D49EEB7-42E0-40BF-88DF-C87E733EA338}" destId="{85FAD144-A748-4D89-8898-741D52750F2B}" srcOrd="0" destOrd="0" parTransId="{79B5707B-3B96-4BEE-A03F-C900769F4CF6}" sibTransId="{0EA849A5-0E36-4EDE-B745-424867B309D3}"/>
    <dgm:cxn modelId="{9D49A713-594A-4DC1-AEA2-2CDF28CC5032}" srcId="{FBCF0241-6BA2-41A3-B644-F1A4E50C5D8F}" destId="{CEEDF2EF-462B-413F-BAD1-FBE872669D3C}" srcOrd="8" destOrd="0" parTransId="{AF514885-F9DA-4280-AA97-12A717F7B036}" sibTransId="{2EE7FA8B-0942-4459-A96E-95163BC07318}"/>
    <dgm:cxn modelId="{5C412AC6-6D3F-4DD3-B36D-BA816CDEE3A7}" srcId="{8D49EEB7-42E0-40BF-88DF-C87E733EA338}" destId="{B1162F3A-6193-439B-8A88-DCD2605DCE59}" srcOrd="1" destOrd="0" parTransId="{67EF9A7D-F4E2-4E70-A7FA-6ACEAFD4E481}" sibTransId="{692E4A65-E573-4A3A-8D62-9D63A89BCC92}"/>
    <dgm:cxn modelId="{C369EA86-F785-46C8-8C18-0D34F487BE58}" srcId="{FBCF0241-6BA2-41A3-B644-F1A4E50C5D8F}" destId="{8D49EEB7-42E0-40BF-88DF-C87E733EA338}" srcOrd="0" destOrd="0" parTransId="{9048C84D-6E55-4D63-BD38-1E3018CF2232}" sibTransId="{D12EF657-DBA2-47DA-80C3-78ABA1C0588F}"/>
    <dgm:cxn modelId="{5018E311-AC80-4DA1-8EC0-199350C52354}" srcId="{FBCF0241-6BA2-41A3-B644-F1A4E50C5D8F}" destId="{98178002-C398-4DE6-A35C-3B5887FE2FE9}" srcOrd="6" destOrd="0" parTransId="{5F87AD16-7D0E-495B-BB41-A5477D85545A}" sibTransId="{62611734-78FC-4740-81DF-2DD8B83B2AB1}"/>
    <dgm:cxn modelId="{4EAAD01E-ABBF-4821-97B6-89E5D35DC5F7}" srcId="{FBCF0241-6BA2-41A3-B644-F1A4E50C5D8F}" destId="{D2500EE4-5134-4BED-AFB8-8C62F4876B9E}" srcOrd="3" destOrd="0" parTransId="{DBD1855E-2434-4C6C-A44D-E5321C6B3E8D}" sibTransId="{E7BA76AF-7921-4BD9-B990-84D837CB947A}"/>
    <dgm:cxn modelId="{FA09D7E9-06B5-4010-B0DB-AC22B628F7AD}" srcId="{FBCF0241-6BA2-41A3-B644-F1A4E50C5D8F}" destId="{F99C57F4-17C8-4013-A6CF-5E98AEC65C32}" srcOrd="1" destOrd="0" parTransId="{7CE8770F-FC40-4CE9-977F-1C0A12F06793}" sibTransId="{D480C361-DE2F-42BB-AA51-2F68C2ADC326}"/>
    <dgm:cxn modelId="{87D7C84A-69CE-4E1D-9137-0015AFE06360}" srcId="{FBCF0241-6BA2-41A3-B644-F1A4E50C5D8F}" destId="{04988DEE-8C36-4440-B315-1B1A0FA5F16B}" srcOrd="4" destOrd="0" parTransId="{8B33FED3-1061-4B66-B4D0-A237936CC544}" sibTransId="{360614D2-482E-4212-A7D2-930FBE4FE52B}"/>
    <dgm:cxn modelId="{BDD7A096-A668-4DDE-93E4-9FC86321C40F}" srcId="{8D49EEB7-42E0-40BF-88DF-C87E733EA338}" destId="{672B756A-0AAE-49BD-A10B-C168883C5FDD}" srcOrd="2" destOrd="0" parTransId="{F72248D3-77BE-4C32-8699-0BBDFFA95A2E}" sibTransId="{2BFDDBEB-5799-4963-9622-878E181CF811}"/>
    <dgm:cxn modelId="{E45B2BB5-625E-4A0D-873B-AEF97C8A7E64}" srcId="{FBCF0241-6BA2-41A3-B644-F1A4E50C5D8F}" destId="{3AC83C96-5F65-4545-A838-E24A69C4D8FD}" srcOrd="12" destOrd="0" parTransId="{06BA944C-D4F4-4B1F-B166-06D5D2F24A19}" sibTransId="{D93D8F8D-C38E-4207-BB66-3E1E719BE0C8}"/>
    <dgm:cxn modelId="{B13C5FDD-73EF-4148-918F-4A2D17BE4B1F}" srcId="{FBCF0241-6BA2-41A3-B644-F1A4E50C5D8F}" destId="{46B111C0-632A-4590-ACD5-B7F1E62DF544}" srcOrd="5" destOrd="0" parTransId="{F2F42AF3-D277-4388-A7DF-F03884E49139}" sibTransId="{887B49A4-3C14-4359-BCED-4705CA0BC79F}"/>
    <dgm:cxn modelId="{EC508469-940E-4949-85D5-10C994AC98DF}" srcId="{FBCF0241-6BA2-41A3-B644-F1A4E50C5D8F}" destId="{4A787835-F7FA-4345-85EB-70375A53B1CC}" srcOrd="9" destOrd="0" parTransId="{897D489C-2483-45C2-AB5B-1B64F17F1BF7}" sibTransId="{4B3BE0F2-57CB-41AF-BFAE-DEF17C131E7B}"/>
    <dgm:cxn modelId="{9667CBEA-E6D7-4E44-836B-536080852316}" type="presParOf" srcId="{3B07F605-262B-41A0-BF68-FEA691D07419}" destId="{F77B636A-4C6E-4104-807C-5F3C60016E23}" srcOrd="0" destOrd="0" presId="urn:microsoft.com/office/officeart/2005/8/layout/hList3"/>
    <dgm:cxn modelId="{DF5ED03C-DDF5-45A6-9BAB-4E6065F5E3F6}" type="presParOf" srcId="{3B07F605-262B-41A0-BF68-FEA691D07419}" destId="{7A98FFEB-B941-4808-88E2-8DD339DEA938}" srcOrd="1" destOrd="0" presId="urn:microsoft.com/office/officeart/2005/8/layout/hList3"/>
    <dgm:cxn modelId="{3A437A73-B2C1-4361-99E9-9B497CABBBD8}" type="presParOf" srcId="{7A98FFEB-B941-4808-88E2-8DD339DEA938}" destId="{44BE2308-D7A9-4987-8398-6629DC58600F}" srcOrd="0" destOrd="0" presId="urn:microsoft.com/office/officeart/2005/8/layout/hList3"/>
    <dgm:cxn modelId="{2A8B1D82-F9BF-4589-9EBF-830A369338AC}" type="presParOf" srcId="{7A98FFEB-B941-4808-88E2-8DD339DEA938}" destId="{03F8D060-1D54-4E85-A6D1-03C396C82B1F}" srcOrd="1" destOrd="0" presId="urn:microsoft.com/office/officeart/2005/8/layout/hList3"/>
    <dgm:cxn modelId="{79E7CFB1-E23F-41F6-8627-53C8C2FA4E12}" type="presParOf" srcId="{7A98FFEB-B941-4808-88E2-8DD339DEA938}" destId="{98112DE3-EF28-41E0-B7B9-01A8ACF7AC91}" srcOrd="2" destOrd="0" presId="urn:microsoft.com/office/officeart/2005/8/layout/hList3"/>
    <dgm:cxn modelId="{87E3D33F-AB3C-48DB-889E-844CD63DE64B}" type="presParOf" srcId="{3B07F605-262B-41A0-BF68-FEA691D07419}" destId="{80E3935E-B348-4B4F-8BD5-025CB69DA33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560500-657A-44A2-9622-EA52A7F6C37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63965A8-9D19-43AB-9382-7F14899ABAA0}">
      <dgm:prSet phldrT="[Metin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İNGİLİZCE</a:t>
          </a:r>
        </a:p>
        <a:p>
          <a:r>
            <a:rPr lang="tr-TR" b="1" dirty="0" smtClean="0"/>
            <a:t>80 SORU</a:t>
          </a:r>
          <a:endParaRPr lang="tr-TR" b="1" dirty="0"/>
        </a:p>
      </dgm:t>
    </dgm:pt>
    <dgm:pt modelId="{376A7BE7-9FC9-4850-AFDB-C3BE9DBEF68C}" type="parTrans" cxnId="{AE6B78E4-E139-44C4-8850-91F2A1310CDD}">
      <dgm:prSet/>
      <dgm:spPr/>
      <dgm:t>
        <a:bodyPr/>
        <a:lstStyle/>
        <a:p>
          <a:endParaRPr lang="tr-TR"/>
        </a:p>
      </dgm:t>
    </dgm:pt>
    <dgm:pt modelId="{A71F1D69-33C8-457C-B02D-43707426C28C}" type="sibTrans" cxnId="{AE6B78E4-E139-44C4-8850-91F2A1310CDD}">
      <dgm:prSet/>
      <dgm:spPr/>
      <dgm:t>
        <a:bodyPr/>
        <a:lstStyle/>
        <a:p>
          <a:endParaRPr lang="tr-TR"/>
        </a:p>
      </dgm:t>
    </dgm:pt>
    <dgm:pt modelId="{E50E9363-54F7-4E2C-B670-764D62D5B9FD}">
      <dgm:prSet phldrT="[Metin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0" dirty="0" smtClean="0"/>
            <a:t>FRANSIZCA</a:t>
          </a:r>
        </a:p>
        <a:p>
          <a:r>
            <a:rPr lang="tr-TR" b="0" dirty="0" smtClean="0"/>
            <a:t>80 SORU</a:t>
          </a:r>
          <a:endParaRPr lang="tr-TR" b="0" dirty="0"/>
        </a:p>
      </dgm:t>
    </dgm:pt>
    <dgm:pt modelId="{46FFB814-EC4F-47D2-AA67-A749B03ABF3E}" type="parTrans" cxnId="{00EDDCB7-16D2-4706-A1B4-003C1E342736}">
      <dgm:prSet/>
      <dgm:spPr/>
      <dgm:t>
        <a:bodyPr/>
        <a:lstStyle/>
        <a:p>
          <a:endParaRPr lang="tr-TR"/>
        </a:p>
      </dgm:t>
    </dgm:pt>
    <dgm:pt modelId="{491CCAB3-0367-4126-9116-5170B2CF723D}" type="sibTrans" cxnId="{00EDDCB7-16D2-4706-A1B4-003C1E342736}">
      <dgm:prSet/>
      <dgm:spPr/>
      <dgm:t>
        <a:bodyPr/>
        <a:lstStyle/>
        <a:p>
          <a:endParaRPr lang="tr-TR"/>
        </a:p>
      </dgm:t>
    </dgm:pt>
    <dgm:pt modelId="{9F2808DB-CD09-49EE-888B-1F0BC060B17D}">
      <dgm:prSet phldrT="[Metin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ALMANCA</a:t>
          </a:r>
        </a:p>
        <a:p>
          <a:r>
            <a:rPr lang="tr-TR" b="1" dirty="0" smtClean="0"/>
            <a:t>80 SORU</a:t>
          </a:r>
          <a:endParaRPr lang="tr-TR" b="1" dirty="0"/>
        </a:p>
      </dgm:t>
    </dgm:pt>
    <dgm:pt modelId="{928ABF7F-E1AE-4602-8070-9812BD087913}" type="parTrans" cxnId="{E0E56817-6EE6-4707-A529-AB45431B1B63}">
      <dgm:prSet/>
      <dgm:spPr/>
      <dgm:t>
        <a:bodyPr/>
        <a:lstStyle/>
        <a:p>
          <a:endParaRPr lang="tr-TR"/>
        </a:p>
      </dgm:t>
    </dgm:pt>
    <dgm:pt modelId="{FACA2BBB-7049-4DCF-AD34-F137A31A435B}" type="sibTrans" cxnId="{E0E56817-6EE6-4707-A529-AB45431B1B63}">
      <dgm:prSet/>
      <dgm:spPr/>
      <dgm:t>
        <a:bodyPr/>
        <a:lstStyle/>
        <a:p>
          <a:endParaRPr lang="tr-TR"/>
        </a:p>
      </dgm:t>
    </dgm:pt>
    <dgm:pt modelId="{B1B35349-4880-4FF9-850A-95B4E93C7F6C}" type="pres">
      <dgm:prSet presAssocID="{57560500-657A-44A2-9622-EA52A7F6C37F}" presName="compositeShape" presStyleCnt="0">
        <dgm:presLayoutVars>
          <dgm:chMax val="7"/>
          <dgm:dir/>
          <dgm:resizeHandles val="exact"/>
        </dgm:presLayoutVars>
      </dgm:prSet>
      <dgm:spPr/>
    </dgm:pt>
    <dgm:pt modelId="{B4A136AD-D5DC-4A8B-B2B2-0726A0D76764}" type="pres">
      <dgm:prSet presAssocID="{D63965A8-9D19-43AB-9382-7F14899ABAA0}" presName="circ1" presStyleLbl="vennNode1" presStyleIdx="0" presStyleCnt="3" custScaleY="91060" custLinFactNeighborX="1995" custLinFactNeighborY="1945"/>
      <dgm:spPr/>
      <dgm:t>
        <a:bodyPr/>
        <a:lstStyle/>
        <a:p>
          <a:endParaRPr lang="tr-TR"/>
        </a:p>
      </dgm:t>
    </dgm:pt>
    <dgm:pt modelId="{533A8833-B2BD-42A5-B69D-5D3895B8034C}" type="pres">
      <dgm:prSet presAssocID="{D63965A8-9D19-43AB-9382-7F14899ABA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AA9C02-1B83-4C31-9327-E23360C3A54D}" type="pres">
      <dgm:prSet presAssocID="{E50E9363-54F7-4E2C-B670-764D62D5B9FD}" presName="circ2" presStyleLbl="vennNode1" presStyleIdx="1" presStyleCnt="3"/>
      <dgm:spPr/>
      <dgm:t>
        <a:bodyPr/>
        <a:lstStyle/>
        <a:p>
          <a:endParaRPr lang="tr-TR"/>
        </a:p>
      </dgm:t>
    </dgm:pt>
    <dgm:pt modelId="{C2BE4C40-CCB4-49B8-9556-C0715FADCAAE}" type="pres">
      <dgm:prSet presAssocID="{E50E9363-54F7-4E2C-B670-764D62D5B9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E2314C-36AC-419A-AD96-324708CFCD5A}" type="pres">
      <dgm:prSet presAssocID="{9F2808DB-CD09-49EE-888B-1F0BC060B17D}" presName="circ3" presStyleLbl="vennNode1" presStyleIdx="2" presStyleCnt="3"/>
      <dgm:spPr/>
      <dgm:t>
        <a:bodyPr/>
        <a:lstStyle/>
        <a:p>
          <a:endParaRPr lang="tr-TR"/>
        </a:p>
      </dgm:t>
    </dgm:pt>
    <dgm:pt modelId="{0F539117-4853-4B16-85F0-AEB6AF98269D}" type="pres">
      <dgm:prSet presAssocID="{9F2808DB-CD09-49EE-888B-1F0BC060B17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0E56817-6EE6-4707-A529-AB45431B1B63}" srcId="{57560500-657A-44A2-9622-EA52A7F6C37F}" destId="{9F2808DB-CD09-49EE-888B-1F0BC060B17D}" srcOrd="2" destOrd="0" parTransId="{928ABF7F-E1AE-4602-8070-9812BD087913}" sibTransId="{FACA2BBB-7049-4DCF-AD34-F137A31A435B}"/>
    <dgm:cxn modelId="{1981A9BE-2CD6-4101-8519-7315835CFD46}" type="presOf" srcId="{9F2808DB-CD09-49EE-888B-1F0BC060B17D}" destId="{72E2314C-36AC-419A-AD96-324708CFCD5A}" srcOrd="0" destOrd="0" presId="urn:microsoft.com/office/officeart/2005/8/layout/venn1"/>
    <dgm:cxn modelId="{2F7F35AA-DE4D-4E38-872A-A6CD6829BC36}" type="presOf" srcId="{E50E9363-54F7-4E2C-B670-764D62D5B9FD}" destId="{C2BE4C40-CCB4-49B8-9556-C0715FADCAAE}" srcOrd="1" destOrd="0" presId="urn:microsoft.com/office/officeart/2005/8/layout/venn1"/>
    <dgm:cxn modelId="{0DEE5F68-9FB2-4B7B-BFC8-01A9DC165FD6}" type="presOf" srcId="{D63965A8-9D19-43AB-9382-7F14899ABAA0}" destId="{B4A136AD-D5DC-4A8B-B2B2-0726A0D76764}" srcOrd="0" destOrd="0" presId="urn:microsoft.com/office/officeart/2005/8/layout/venn1"/>
    <dgm:cxn modelId="{00EDDCB7-16D2-4706-A1B4-003C1E342736}" srcId="{57560500-657A-44A2-9622-EA52A7F6C37F}" destId="{E50E9363-54F7-4E2C-B670-764D62D5B9FD}" srcOrd="1" destOrd="0" parTransId="{46FFB814-EC4F-47D2-AA67-A749B03ABF3E}" sibTransId="{491CCAB3-0367-4126-9116-5170B2CF723D}"/>
    <dgm:cxn modelId="{A5B10C5D-0ED7-4295-BD14-2956884E6E87}" type="presOf" srcId="{9F2808DB-CD09-49EE-888B-1F0BC060B17D}" destId="{0F539117-4853-4B16-85F0-AEB6AF98269D}" srcOrd="1" destOrd="0" presId="urn:microsoft.com/office/officeart/2005/8/layout/venn1"/>
    <dgm:cxn modelId="{AE6B78E4-E139-44C4-8850-91F2A1310CDD}" srcId="{57560500-657A-44A2-9622-EA52A7F6C37F}" destId="{D63965A8-9D19-43AB-9382-7F14899ABAA0}" srcOrd="0" destOrd="0" parTransId="{376A7BE7-9FC9-4850-AFDB-C3BE9DBEF68C}" sibTransId="{A71F1D69-33C8-457C-B02D-43707426C28C}"/>
    <dgm:cxn modelId="{64006955-9D25-4AE0-BDCE-378076F7E764}" type="presOf" srcId="{D63965A8-9D19-43AB-9382-7F14899ABAA0}" destId="{533A8833-B2BD-42A5-B69D-5D3895B8034C}" srcOrd="1" destOrd="0" presId="urn:microsoft.com/office/officeart/2005/8/layout/venn1"/>
    <dgm:cxn modelId="{AA7FE35C-AF7D-4F7A-AE01-C4E1B3960531}" type="presOf" srcId="{57560500-657A-44A2-9622-EA52A7F6C37F}" destId="{B1B35349-4880-4FF9-850A-95B4E93C7F6C}" srcOrd="0" destOrd="0" presId="urn:microsoft.com/office/officeart/2005/8/layout/venn1"/>
    <dgm:cxn modelId="{E6E64FB0-35BC-4C96-9A04-5747C5A4622A}" type="presOf" srcId="{E50E9363-54F7-4E2C-B670-764D62D5B9FD}" destId="{2BAA9C02-1B83-4C31-9327-E23360C3A54D}" srcOrd="0" destOrd="0" presId="urn:microsoft.com/office/officeart/2005/8/layout/venn1"/>
    <dgm:cxn modelId="{45D0EA54-D0E3-4488-95A7-74403998944F}" type="presParOf" srcId="{B1B35349-4880-4FF9-850A-95B4E93C7F6C}" destId="{B4A136AD-D5DC-4A8B-B2B2-0726A0D76764}" srcOrd="0" destOrd="0" presId="urn:microsoft.com/office/officeart/2005/8/layout/venn1"/>
    <dgm:cxn modelId="{3BD2D527-8C53-4C2B-888C-0DA03CF5812A}" type="presParOf" srcId="{B1B35349-4880-4FF9-850A-95B4E93C7F6C}" destId="{533A8833-B2BD-42A5-B69D-5D3895B8034C}" srcOrd="1" destOrd="0" presId="urn:microsoft.com/office/officeart/2005/8/layout/venn1"/>
    <dgm:cxn modelId="{A4D4C0E1-0AA8-432C-9E83-E5DE7381854B}" type="presParOf" srcId="{B1B35349-4880-4FF9-850A-95B4E93C7F6C}" destId="{2BAA9C02-1B83-4C31-9327-E23360C3A54D}" srcOrd="2" destOrd="0" presId="urn:microsoft.com/office/officeart/2005/8/layout/venn1"/>
    <dgm:cxn modelId="{5DB6D92F-BBA6-4967-A11F-086C01518082}" type="presParOf" srcId="{B1B35349-4880-4FF9-850A-95B4E93C7F6C}" destId="{C2BE4C40-CCB4-49B8-9556-C0715FADCAAE}" srcOrd="3" destOrd="0" presId="urn:microsoft.com/office/officeart/2005/8/layout/venn1"/>
    <dgm:cxn modelId="{FE361F77-CF4C-4CA0-B957-EADC960191B6}" type="presParOf" srcId="{B1B35349-4880-4FF9-850A-95B4E93C7F6C}" destId="{72E2314C-36AC-419A-AD96-324708CFCD5A}" srcOrd="4" destOrd="0" presId="urn:microsoft.com/office/officeart/2005/8/layout/venn1"/>
    <dgm:cxn modelId="{28B5B297-8ED7-4371-BD98-BDCB86A7C763}" type="presParOf" srcId="{B1B35349-4880-4FF9-850A-95B4E93C7F6C}" destId="{0F539117-4853-4B16-85F0-AEB6AF98269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D1AFEA-20D7-47CB-9AE9-22609EB3DF2B}">
      <dsp:nvSpPr>
        <dsp:cNvPr id="0" name=""/>
        <dsp:cNvSpPr/>
      </dsp:nvSpPr>
      <dsp:spPr>
        <a:xfrm>
          <a:off x="3096350" y="496"/>
          <a:ext cx="4450109" cy="193476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TÜRKÇE   TESTİ 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MATEMATİK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FEN BİLİMLERİ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SOSYAL BİLİMLER TESTİ</a:t>
          </a:r>
          <a:endParaRPr lang="tr-TR" sz="1800" b="1" kern="1200" dirty="0"/>
        </a:p>
      </dsp:txBody>
      <dsp:txXfrm>
        <a:off x="3096350" y="496"/>
        <a:ext cx="4450109" cy="1934765"/>
      </dsp:txXfrm>
    </dsp:sp>
    <dsp:sp modelId="{5F912831-5208-478B-8D8B-264F3C9C4065}">
      <dsp:nvSpPr>
        <dsp:cNvPr id="0" name=""/>
        <dsp:cNvSpPr/>
      </dsp:nvSpPr>
      <dsp:spPr>
        <a:xfrm>
          <a:off x="144019" y="15780"/>
          <a:ext cx="2937954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</a:rPr>
            <a:t>1. OTURUM  (TYT)</a:t>
          </a:r>
          <a:endParaRPr lang="tr-TR" sz="3200" b="1" kern="1200" dirty="0">
            <a:solidFill>
              <a:schemeClr val="tx1"/>
            </a:solidFill>
          </a:endParaRPr>
        </a:p>
      </dsp:txBody>
      <dsp:txXfrm>
        <a:off x="144019" y="15780"/>
        <a:ext cx="2937954" cy="1934765"/>
      </dsp:txXfrm>
    </dsp:sp>
    <dsp:sp modelId="{19059B12-AC05-44C2-A776-5CC15040E0C2}">
      <dsp:nvSpPr>
        <dsp:cNvPr id="0" name=""/>
        <dsp:cNvSpPr/>
      </dsp:nvSpPr>
      <dsp:spPr>
        <a:xfrm>
          <a:off x="3024340" y="2128738"/>
          <a:ext cx="4622913" cy="193476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EDEBİYAT –COĞRAFYA- TARİH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MATEMATİK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FEN BİLİMLERİ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SOSYAL BİLİMLER TESTİ</a:t>
          </a:r>
          <a:endParaRPr lang="tr-TR" sz="1800" b="1" kern="1200" dirty="0"/>
        </a:p>
      </dsp:txBody>
      <dsp:txXfrm>
        <a:off x="3024340" y="2128738"/>
        <a:ext cx="4622913" cy="1934765"/>
      </dsp:txXfrm>
    </dsp:sp>
    <dsp:sp modelId="{1825782E-A794-4EDA-BD45-A3D649E0B654}">
      <dsp:nvSpPr>
        <dsp:cNvPr id="0" name=""/>
        <dsp:cNvSpPr/>
      </dsp:nvSpPr>
      <dsp:spPr>
        <a:xfrm>
          <a:off x="57601" y="2128738"/>
          <a:ext cx="2966739" cy="1934765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</a:rPr>
            <a:t>2. OTURUM</a:t>
          </a:r>
          <a:endParaRPr lang="tr-TR" sz="3200" b="1" kern="1200" dirty="0">
            <a:solidFill>
              <a:schemeClr val="tx1"/>
            </a:solidFill>
          </a:endParaRPr>
        </a:p>
      </dsp:txBody>
      <dsp:txXfrm>
        <a:off x="57601" y="2128738"/>
        <a:ext cx="2966739" cy="19347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E1E986-777F-473E-890A-A4D965122600}">
      <dsp:nvSpPr>
        <dsp:cNvPr id="0" name=""/>
        <dsp:cNvSpPr/>
      </dsp:nvSpPr>
      <dsp:spPr>
        <a:xfrm>
          <a:off x="6508575" y="72013"/>
          <a:ext cx="1484312" cy="970350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150</a:t>
          </a:r>
          <a:endParaRPr lang="tr-TR" sz="2000" b="1" kern="1200" dirty="0"/>
        </a:p>
      </dsp:txBody>
      <dsp:txXfrm>
        <a:off x="6508575" y="72013"/>
        <a:ext cx="1484312" cy="970350"/>
      </dsp:txXfrm>
    </dsp:sp>
    <dsp:sp modelId="{EAB770B6-CEAF-4BCE-B2C6-845A945AB602}">
      <dsp:nvSpPr>
        <dsp:cNvPr id="0" name=""/>
        <dsp:cNvSpPr/>
      </dsp:nvSpPr>
      <dsp:spPr>
        <a:xfrm rot="5400000">
          <a:off x="2714179" y="-2639678"/>
          <a:ext cx="964803" cy="6388171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smtClean="0">
              <a:solidFill>
                <a:schemeClr val="tx2">
                  <a:lumMod val="75000"/>
                </a:schemeClr>
              </a:solidFill>
            </a:rPr>
            <a:t>2 YILLIK BÖLÜMLERİ TERCİH EDEBİLMEK  İÇİN</a:t>
          </a:r>
          <a:r>
            <a:rPr lang="tr-TR" sz="1900" b="1" kern="1200" baseline="0" dirty="0" smtClean="0">
              <a:solidFill>
                <a:schemeClr val="tx2">
                  <a:lumMod val="75000"/>
                </a:schemeClr>
              </a:solidFill>
            </a:rPr>
            <a:t> BARAJ PUAN</a:t>
          </a:r>
          <a:endParaRPr lang="tr-TR" sz="1900" kern="1200" dirty="0"/>
        </a:p>
      </dsp:txBody>
      <dsp:txXfrm rot="5400000">
        <a:off x="2714179" y="-2639678"/>
        <a:ext cx="964803" cy="6388171"/>
      </dsp:txXfrm>
    </dsp:sp>
    <dsp:sp modelId="{F4487D0C-272D-41CE-BDE1-AD3FF5DDC4C5}">
      <dsp:nvSpPr>
        <dsp:cNvPr id="0" name=""/>
        <dsp:cNvSpPr/>
      </dsp:nvSpPr>
      <dsp:spPr>
        <a:xfrm>
          <a:off x="6508575" y="1368147"/>
          <a:ext cx="1484312" cy="90621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180</a:t>
          </a:r>
          <a:endParaRPr lang="tr-TR" sz="2000" b="1" kern="1200" dirty="0"/>
        </a:p>
      </dsp:txBody>
      <dsp:txXfrm>
        <a:off x="6508575" y="1368147"/>
        <a:ext cx="1484312" cy="906219"/>
      </dsp:txXfrm>
    </dsp:sp>
    <dsp:sp modelId="{CF97B62D-148D-4D06-96AB-F748A7BF4438}">
      <dsp:nvSpPr>
        <dsp:cNvPr id="0" name=""/>
        <dsp:cNvSpPr/>
      </dsp:nvSpPr>
      <dsp:spPr>
        <a:xfrm rot="5400000">
          <a:off x="2695264" y="-1324330"/>
          <a:ext cx="999137" cy="6389666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smtClean="0">
              <a:solidFill>
                <a:schemeClr val="tx2">
                  <a:lumMod val="75000"/>
                </a:schemeClr>
              </a:solidFill>
            </a:rPr>
            <a:t>4 YILLIK BÖLÜMLERİ TERCİH EDEBİLMEK  İÇİN</a:t>
          </a:r>
          <a:r>
            <a:rPr lang="tr-TR" sz="1900" b="1" kern="1200" baseline="0" dirty="0" smtClean="0">
              <a:solidFill>
                <a:schemeClr val="tx2">
                  <a:lumMod val="75000"/>
                </a:schemeClr>
              </a:solidFill>
            </a:rPr>
            <a:t> BARAJ PUAN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695264" y="-1324330"/>
        <a:ext cx="999137" cy="6389666"/>
      </dsp:txXfrm>
    </dsp:sp>
    <dsp:sp modelId="{B8A60AF7-379F-4B3F-A44B-CE39143F304F}">
      <dsp:nvSpPr>
        <dsp:cNvPr id="0" name=""/>
        <dsp:cNvSpPr/>
      </dsp:nvSpPr>
      <dsp:spPr>
        <a:xfrm>
          <a:off x="6508575" y="2664302"/>
          <a:ext cx="1484312" cy="970350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vert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200</a:t>
          </a:r>
          <a:endParaRPr lang="tr-TR" sz="2100" b="1" kern="1200" dirty="0"/>
        </a:p>
      </dsp:txBody>
      <dsp:txXfrm>
        <a:off x="6508575" y="2664302"/>
        <a:ext cx="1484312" cy="970350"/>
      </dsp:txXfrm>
    </dsp:sp>
    <dsp:sp modelId="{CB816406-780E-477B-BE2A-DAB9ADDAB4A6}">
      <dsp:nvSpPr>
        <dsp:cNvPr id="0" name=""/>
        <dsp:cNvSpPr/>
      </dsp:nvSpPr>
      <dsp:spPr>
        <a:xfrm rot="5400000">
          <a:off x="2759303" y="-62537"/>
          <a:ext cx="999137" cy="6452799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smtClean="0">
              <a:solidFill>
                <a:schemeClr val="tx2">
                  <a:lumMod val="75000"/>
                </a:schemeClr>
              </a:solidFill>
            </a:rPr>
            <a:t>TYT PUANINI BİR SONRAKİ YIL DA KULLANABİLMEK İÇİN GEREKEN BARAJ PUAN</a:t>
          </a:r>
          <a:endParaRPr lang="tr-TR" sz="19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759303" y="-62537"/>
        <a:ext cx="999137" cy="64527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7B636A-4C6E-4104-807C-5F3C60016E23}">
      <dsp:nvSpPr>
        <dsp:cNvPr id="0" name=""/>
        <dsp:cNvSpPr/>
      </dsp:nvSpPr>
      <dsp:spPr>
        <a:xfrm>
          <a:off x="0" y="17951"/>
          <a:ext cx="7416824" cy="13872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1. OTURUM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TEMEL YETERLİLİK TESTİ</a:t>
          </a:r>
          <a:endParaRPr lang="tr-TR" sz="3300" kern="1200" dirty="0"/>
        </a:p>
      </dsp:txBody>
      <dsp:txXfrm>
        <a:off x="0" y="17951"/>
        <a:ext cx="7416824" cy="1387286"/>
      </dsp:txXfrm>
    </dsp:sp>
    <dsp:sp modelId="{44BE2308-D7A9-4987-8398-6629DC58600F}">
      <dsp:nvSpPr>
        <dsp:cNvPr id="0" name=""/>
        <dsp:cNvSpPr/>
      </dsp:nvSpPr>
      <dsp:spPr>
        <a:xfrm>
          <a:off x="0" y="1383936"/>
          <a:ext cx="2469860" cy="291330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YERLEŞTİRME PUANI HESAPLATMAK İSTEYEN TÜM ADAYLAR TEMEL YETERLİLİK SINAVINA GİRMEK ZORUNDADIR</a:t>
          </a:r>
          <a:endParaRPr lang="tr-TR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1383936"/>
        <a:ext cx="2469860" cy="2913301"/>
      </dsp:txXfrm>
    </dsp:sp>
    <dsp:sp modelId="{03F8D060-1D54-4E85-A6D1-03C396C82B1F}">
      <dsp:nvSpPr>
        <dsp:cNvPr id="0" name=""/>
        <dsp:cNvSpPr/>
      </dsp:nvSpPr>
      <dsp:spPr>
        <a:xfrm>
          <a:off x="2473481" y="1387286"/>
          <a:ext cx="2469860" cy="29133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TESTLERE</a:t>
          </a:r>
          <a:r>
            <a:rPr lang="tr-TR" sz="1800" b="1" kern="1200" baseline="0" dirty="0" smtClean="0">
              <a:solidFill>
                <a:schemeClr val="tx2">
                  <a:lumMod val="75000"/>
                </a:schemeClr>
              </a:solidFill>
            </a:rPr>
            <a:t> AİT SORULAR </a:t>
          </a: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YGS SINAV SORULARININ BENZERİ OLACAKTIR.</a:t>
          </a:r>
          <a:endParaRPr lang="tr-TR" sz="1800" kern="1200" dirty="0"/>
        </a:p>
      </dsp:txBody>
      <dsp:txXfrm>
        <a:off x="2473481" y="1387286"/>
        <a:ext cx="2469860" cy="2913301"/>
      </dsp:txXfrm>
    </dsp:sp>
    <dsp:sp modelId="{98112DE3-EF28-41E0-B7B9-01A8ACF7AC91}">
      <dsp:nvSpPr>
        <dsp:cNvPr id="0" name=""/>
        <dsp:cNvSpPr/>
      </dsp:nvSpPr>
      <dsp:spPr>
        <a:xfrm>
          <a:off x="4943342" y="1387286"/>
          <a:ext cx="2469860" cy="2913301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TYT SINAVI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rgbClr val="C00000"/>
              </a:solidFill>
            </a:rPr>
            <a:t> 23 HAZİRAN 2018 </a:t>
          </a:r>
          <a:r>
            <a:rPr lang="tr-TR" sz="1800" b="1" kern="1200" baseline="0" dirty="0" smtClean="0">
              <a:solidFill>
                <a:srgbClr val="C00000"/>
              </a:solidFill>
            </a:rPr>
            <a:t>CUMARTESİ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baseline="0" dirty="0" smtClean="0">
              <a:solidFill>
                <a:schemeClr val="tx2">
                  <a:lumMod val="75000"/>
                </a:schemeClr>
              </a:solidFill>
            </a:rPr>
            <a:t>GÜNÜ SABAH OTURUMU OLARAK YAPILACAKTIR. SAATİ DAHA SONRA DUYURULACAKTIR.</a:t>
          </a:r>
        </a:p>
      </dsp:txBody>
      <dsp:txXfrm>
        <a:off x="4943342" y="1387286"/>
        <a:ext cx="2469860" cy="2913301"/>
      </dsp:txXfrm>
    </dsp:sp>
    <dsp:sp modelId="{80E3935E-B348-4B4F-8BD5-025CB69DA336}">
      <dsp:nvSpPr>
        <dsp:cNvPr id="0" name=""/>
        <dsp:cNvSpPr/>
      </dsp:nvSpPr>
      <dsp:spPr>
        <a:xfrm>
          <a:off x="0" y="4300587"/>
          <a:ext cx="7416824" cy="3237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FCD298-8A3A-4934-907F-951830A273B7}">
      <dsp:nvSpPr>
        <dsp:cNvPr id="0" name=""/>
        <dsp:cNvSpPr/>
      </dsp:nvSpPr>
      <dsp:spPr>
        <a:xfrm>
          <a:off x="467" y="69042"/>
          <a:ext cx="1700370" cy="8501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MATEMATİK TESTİ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40  SORU</a:t>
          </a:r>
          <a:endParaRPr lang="tr-TR" sz="1600" b="1" kern="1200" dirty="0"/>
        </a:p>
      </dsp:txBody>
      <dsp:txXfrm>
        <a:off x="467" y="69042"/>
        <a:ext cx="1700370" cy="850185"/>
      </dsp:txXfrm>
    </dsp:sp>
    <dsp:sp modelId="{A9380C98-6643-48BF-98ED-CCEF2C8F9D69}">
      <dsp:nvSpPr>
        <dsp:cNvPr id="0" name=""/>
        <dsp:cNvSpPr/>
      </dsp:nvSpPr>
      <dsp:spPr>
        <a:xfrm>
          <a:off x="170504" y="919227"/>
          <a:ext cx="170037" cy="637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7638"/>
              </a:lnTo>
              <a:lnTo>
                <a:pt x="170037" y="6376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9FEA1-9B66-42DE-91D5-C29341295283}">
      <dsp:nvSpPr>
        <dsp:cNvPr id="0" name=""/>
        <dsp:cNvSpPr/>
      </dsp:nvSpPr>
      <dsp:spPr>
        <a:xfrm>
          <a:off x="340541" y="1131774"/>
          <a:ext cx="1360296" cy="8501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MATEMATİK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40 SORU</a:t>
          </a:r>
          <a:endParaRPr lang="tr-TR" sz="1500" b="1" kern="1200" dirty="0"/>
        </a:p>
      </dsp:txBody>
      <dsp:txXfrm>
        <a:off x="340541" y="1131774"/>
        <a:ext cx="1360296" cy="850185"/>
      </dsp:txXfrm>
    </dsp:sp>
    <dsp:sp modelId="{95246173-A7AC-473C-910A-98361971472A}">
      <dsp:nvSpPr>
        <dsp:cNvPr id="0" name=""/>
        <dsp:cNvSpPr/>
      </dsp:nvSpPr>
      <dsp:spPr>
        <a:xfrm>
          <a:off x="2102941" y="86445"/>
          <a:ext cx="1700370" cy="8501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FEN BİLİMLERİ TESTİ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40 SORU</a:t>
          </a:r>
          <a:endParaRPr lang="tr-TR" sz="1600" b="1" kern="1200" dirty="0"/>
        </a:p>
      </dsp:txBody>
      <dsp:txXfrm>
        <a:off x="2102941" y="86445"/>
        <a:ext cx="1700370" cy="850185"/>
      </dsp:txXfrm>
    </dsp:sp>
    <dsp:sp modelId="{CABD73C4-F12B-49A1-8ABD-EA53EFB84A6E}">
      <dsp:nvSpPr>
        <dsp:cNvPr id="0" name=""/>
        <dsp:cNvSpPr/>
      </dsp:nvSpPr>
      <dsp:spPr>
        <a:xfrm>
          <a:off x="2272978" y="936631"/>
          <a:ext cx="193026" cy="620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235"/>
              </a:lnTo>
              <a:lnTo>
                <a:pt x="193026" y="6202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243AC-BC6F-4A01-AC46-25A737CEDF51}">
      <dsp:nvSpPr>
        <dsp:cNvPr id="0" name=""/>
        <dsp:cNvSpPr/>
      </dsp:nvSpPr>
      <dsp:spPr>
        <a:xfrm>
          <a:off x="2466004" y="1131774"/>
          <a:ext cx="1360296" cy="8501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FİZİK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14 SORU</a:t>
          </a:r>
          <a:endParaRPr lang="tr-TR" sz="1500" b="1" kern="1200" dirty="0"/>
        </a:p>
      </dsp:txBody>
      <dsp:txXfrm>
        <a:off x="2466004" y="1131774"/>
        <a:ext cx="1360296" cy="850185"/>
      </dsp:txXfrm>
    </dsp:sp>
    <dsp:sp modelId="{986C46F4-8452-435F-B62F-6DCF216EA924}">
      <dsp:nvSpPr>
        <dsp:cNvPr id="0" name=""/>
        <dsp:cNvSpPr/>
      </dsp:nvSpPr>
      <dsp:spPr>
        <a:xfrm>
          <a:off x="2272978" y="936631"/>
          <a:ext cx="193493" cy="168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710"/>
              </a:lnTo>
              <a:lnTo>
                <a:pt x="193493" y="168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2D4C4-ABF9-4CD1-9955-F0347AF8836E}">
      <dsp:nvSpPr>
        <dsp:cNvPr id="0" name=""/>
        <dsp:cNvSpPr/>
      </dsp:nvSpPr>
      <dsp:spPr>
        <a:xfrm>
          <a:off x="2466471" y="2196248"/>
          <a:ext cx="1360296" cy="8501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KİMYA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13 SORU</a:t>
          </a:r>
        </a:p>
      </dsp:txBody>
      <dsp:txXfrm>
        <a:off x="2466471" y="2196248"/>
        <a:ext cx="1360296" cy="850185"/>
      </dsp:txXfrm>
    </dsp:sp>
    <dsp:sp modelId="{07A4C42B-EBB5-47F3-8F0E-A2FFB6BBFB51}">
      <dsp:nvSpPr>
        <dsp:cNvPr id="0" name=""/>
        <dsp:cNvSpPr/>
      </dsp:nvSpPr>
      <dsp:spPr>
        <a:xfrm>
          <a:off x="2272978" y="936631"/>
          <a:ext cx="193026" cy="2745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698"/>
              </a:lnTo>
              <a:lnTo>
                <a:pt x="193026" y="2745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AB7D7-E35F-4F3F-815D-133453CC7417}">
      <dsp:nvSpPr>
        <dsp:cNvPr id="0" name=""/>
        <dsp:cNvSpPr/>
      </dsp:nvSpPr>
      <dsp:spPr>
        <a:xfrm>
          <a:off x="2466004" y="3257237"/>
          <a:ext cx="1360296" cy="8501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BİYOLOJİ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13 SORU</a:t>
          </a:r>
          <a:endParaRPr lang="tr-TR" sz="1500" b="1" kern="1200" dirty="0"/>
        </a:p>
      </dsp:txBody>
      <dsp:txXfrm>
        <a:off x="2466004" y="3257237"/>
        <a:ext cx="1360296" cy="8501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FCD298-8A3A-4934-907F-951830A273B7}">
      <dsp:nvSpPr>
        <dsp:cNvPr id="0" name=""/>
        <dsp:cNvSpPr/>
      </dsp:nvSpPr>
      <dsp:spPr>
        <a:xfrm>
          <a:off x="124413" y="2528"/>
          <a:ext cx="1630016" cy="78854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EDE.-COĞ.1- TAR.1 TESTİ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40 SORU</a:t>
          </a:r>
          <a:endParaRPr lang="tr-TR" sz="1400" b="1" kern="1200" dirty="0"/>
        </a:p>
      </dsp:txBody>
      <dsp:txXfrm>
        <a:off x="124413" y="2528"/>
        <a:ext cx="1630016" cy="788542"/>
      </dsp:txXfrm>
    </dsp:sp>
    <dsp:sp modelId="{A9380C98-6643-48BF-98ED-CCEF2C8F9D69}">
      <dsp:nvSpPr>
        <dsp:cNvPr id="0" name=""/>
        <dsp:cNvSpPr/>
      </dsp:nvSpPr>
      <dsp:spPr>
        <a:xfrm>
          <a:off x="287415" y="791070"/>
          <a:ext cx="163001" cy="495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618"/>
              </a:lnTo>
              <a:lnTo>
                <a:pt x="163001" y="495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9FEA1-9B66-42DE-91D5-C29341295283}">
      <dsp:nvSpPr>
        <dsp:cNvPr id="0" name=""/>
        <dsp:cNvSpPr/>
      </dsp:nvSpPr>
      <dsp:spPr>
        <a:xfrm>
          <a:off x="450417" y="956276"/>
          <a:ext cx="1201337" cy="6608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EDEBİYAT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24 SORU</a:t>
          </a:r>
          <a:endParaRPr lang="tr-TR" sz="1500" b="1" kern="1200" dirty="0"/>
        </a:p>
      </dsp:txBody>
      <dsp:txXfrm>
        <a:off x="450417" y="956276"/>
        <a:ext cx="1201337" cy="660824"/>
      </dsp:txXfrm>
    </dsp:sp>
    <dsp:sp modelId="{9B9ABFAD-1D1C-4EF2-8BFA-09F04EAF4E8E}">
      <dsp:nvSpPr>
        <dsp:cNvPr id="0" name=""/>
        <dsp:cNvSpPr/>
      </dsp:nvSpPr>
      <dsp:spPr>
        <a:xfrm>
          <a:off x="287415" y="791070"/>
          <a:ext cx="114174" cy="1342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2663"/>
              </a:lnTo>
              <a:lnTo>
                <a:pt x="114174" y="1342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533B7-18DA-4C18-A6CF-52AB3F0DEA89}">
      <dsp:nvSpPr>
        <dsp:cNvPr id="0" name=""/>
        <dsp:cNvSpPr/>
      </dsp:nvSpPr>
      <dsp:spPr>
        <a:xfrm>
          <a:off x="401590" y="1803321"/>
          <a:ext cx="1299932" cy="6608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TARİH 1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10 SORU</a:t>
          </a:r>
          <a:endParaRPr lang="tr-TR" sz="1500" b="1" kern="1200" dirty="0"/>
        </a:p>
      </dsp:txBody>
      <dsp:txXfrm>
        <a:off x="401590" y="1803321"/>
        <a:ext cx="1299932" cy="660824"/>
      </dsp:txXfrm>
    </dsp:sp>
    <dsp:sp modelId="{13366036-2263-4853-AE59-8B8639650FC3}">
      <dsp:nvSpPr>
        <dsp:cNvPr id="0" name=""/>
        <dsp:cNvSpPr/>
      </dsp:nvSpPr>
      <dsp:spPr>
        <a:xfrm>
          <a:off x="287415" y="791070"/>
          <a:ext cx="163001" cy="2147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7680"/>
              </a:lnTo>
              <a:lnTo>
                <a:pt x="163001" y="21476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542D5-3B23-4802-B2A1-5E4D21CF0AB9}">
      <dsp:nvSpPr>
        <dsp:cNvPr id="0" name=""/>
        <dsp:cNvSpPr/>
      </dsp:nvSpPr>
      <dsp:spPr>
        <a:xfrm>
          <a:off x="450417" y="2608338"/>
          <a:ext cx="1201337" cy="6608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COĞRAFYA 1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6 SORU</a:t>
          </a:r>
          <a:endParaRPr lang="tr-TR" sz="1500" b="1" kern="1200" dirty="0"/>
        </a:p>
      </dsp:txBody>
      <dsp:txXfrm>
        <a:off x="450417" y="2608338"/>
        <a:ext cx="1201337" cy="660824"/>
      </dsp:txXfrm>
    </dsp:sp>
    <dsp:sp modelId="{95246173-A7AC-473C-910A-98361971472A}">
      <dsp:nvSpPr>
        <dsp:cNvPr id="0" name=""/>
        <dsp:cNvSpPr/>
      </dsp:nvSpPr>
      <dsp:spPr>
        <a:xfrm>
          <a:off x="2066974" y="16055"/>
          <a:ext cx="1751648" cy="79527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SOSYAL BİLİMLER TESTİ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40 SORU</a:t>
          </a:r>
          <a:endParaRPr lang="tr-TR" sz="1400" b="1" kern="1200" dirty="0"/>
        </a:p>
      </dsp:txBody>
      <dsp:txXfrm>
        <a:off x="2066974" y="16055"/>
        <a:ext cx="1751648" cy="795276"/>
      </dsp:txXfrm>
    </dsp:sp>
    <dsp:sp modelId="{CABD73C4-F12B-49A1-8ABD-EA53EFB84A6E}">
      <dsp:nvSpPr>
        <dsp:cNvPr id="0" name=""/>
        <dsp:cNvSpPr/>
      </dsp:nvSpPr>
      <dsp:spPr>
        <a:xfrm>
          <a:off x="2242138" y="811331"/>
          <a:ext cx="193033" cy="48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091"/>
              </a:lnTo>
              <a:lnTo>
                <a:pt x="193033" y="482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243AC-BC6F-4A01-AC46-25A737CEDF51}">
      <dsp:nvSpPr>
        <dsp:cNvPr id="0" name=""/>
        <dsp:cNvSpPr/>
      </dsp:nvSpPr>
      <dsp:spPr>
        <a:xfrm>
          <a:off x="2435172" y="963010"/>
          <a:ext cx="1353263" cy="6608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TARİH 2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11 SORU</a:t>
          </a:r>
          <a:endParaRPr lang="tr-TR" sz="1500" b="1" kern="1200" dirty="0"/>
        </a:p>
      </dsp:txBody>
      <dsp:txXfrm>
        <a:off x="2435172" y="963010"/>
        <a:ext cx="1353263" cy="660824"/>
      </dsp:txXfrm>
    </dsp:sp>
    <dsp:sp modelId="{986C46F4-8452-435F-B62F-6DCF216EA924}">
      <dsp:nvSpPr>
        <dsp:cNvPr id="0" name=""/>
        <dsp:cNvSpPr/>
      </dsp:nvSpPr>
      <dsp:spPr>
        <a:xfrm>
          <a:off x="2242138" y="811331"/>
          <a:ext cx="193033" cy="1308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8122"/>
              </a:lnTo>
              <a:lnTo>
                <a:pt x="193033" y="1308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2D4C4-ABF9-4CD1-9955-F0347AF8836E}">
      <dsp:nvSpPr>
        <dsp:cNvPr id="0" name=""/>
        <dsp:cNvSpPr/>
      </dsp:nvSpPr>
      <dsp:spPr>
        <a:xfrm>
          <a:off x="2435172" y="1789041"/>
          <a:ext cx="1409227" cy="6608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COĞRAFYA 2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11 SORU</a:t>
          </a:r>
          <a:endParaRPr lang="tr-TR" sz="1500" b="1" kern="1200" dirty="0"/>
        </a:p>
      </dsp:txBody>
      <dsp:txXfrm>
        <a:off x="2435172" y="1789041"/>
        <a:ext cx="1409227" cy="660824"/>
      </dsp:txXfrm>
    </dsp:sp>
    <dsp:sp modelId="{A86665FF-538E-4EBB-ABF0-23E221480C31}">
      <dsp:nvSpPr>
        <dsp:cNvPr id="0" name=""/>
        <dsp:cNvSpPr/>
      </dsp:nvSpPr>
      <dsp:spPr>
        <a:xfrm>
          <a:off x="2242138" y="811331"/>
          <a:ext cx="193033" cy="2134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4153"/>
              </a:lnTo>
              <a:lnTo>
                <a:pt x="193033" y="2134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96958-8820-4FE6-BB09-67C1129AD486}">
      <dsp:nvSpPr>
        <dsp:cNvPr id="0" name=""/>
        <dsp:cNvSpPr/>
      </dsp:nvSpPr>
      <dsp:spPr>
        <a:xfrm>
          <a:off x="2435172" y="2615072"/>
          <a:ext cx="1353263" cy="6608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FELSEFE GRUBU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12 SORU</a:t>
          </a:r>
          <a:endParaRPr lang="tr-TR" sz="1500" b="1" kern="1200" dirty="0"/>
        </a:p>
      </dsp:txBody>
      <dsp:txXfrm>
        <a:off x="2435172" y="2615072"/>
        <a:ext cx="1353263" cy="660824"/>
      </dsp:txXfrm>
    </dsp:sp>
    <dsp:sp modelId="{EEB625B1-93FE-4670-B01B-21A815768808}">
      <dsp:nvSpPr>
        <dsp:cNvPr id="0" name=""/>
        <dsp:cNvSpPr/>
      </dsp:nvSpPr>
      <dsp:spPr>
        <a:xfrm>
          <a:off x="2242138" y="811331"/>
          <a:ext cx="193033" cy="2960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0184"/>
              </a:lnTo>
              <a:lnTo>
                <a:pt x="193033" y="2960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FF2FA-C3C6-48F9-BEAD-F3D749A4D586}">
      <dsp:nvSpPr>
        <dsp:cNvPr id="0" name=""/>
        <dsp:cNvSpPr/>
      </dsp:nvSpPr>
      <dsp:spPr>
        <a:xfrm>
          <a:off x="2435172" y="3441103"/>
          <a:ext cx="1409237" cy="6608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DİN KÜLTÜRÜ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6 SORU</a:t>
          </a:r>
          <a:endParaRPr lang="tr-TR" sz="1500" b="1" kern="1200" dirty="0"/>
        </a:p>
      </dsp:txBody>
      <dsp:txXfrm>
        <a:off x="2435172" y="3441103"/>
        <a:ext cx="1409237" cy="6608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7B636A-4C6E-4104-807C-5F3C60016E23}">
      <dsp:nvSpPr>
        <dsp:cNvPr id="0" name=""/>
        <dsp:cNvSpPr/>
      </dsp:nvSpPr>
      <dsp:spPr>
        <a:xfrm>
          <a:off x="0" y="172623"/>
          <a:ext cx="7416824" cy="76859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2.OTURUM</a:t>
          </a:r>
          <a:endParaRPr lang="tr-TR" sz="3500" kern="1200" dirty="0"/>
        </a:p>
      </dsp:txBody>
      <dsp:txXfrm>
        <a:off x="0" y="172623"/>
        <a:ext cx="7416824" cy="768598"/>
      </dsp:txXfrm>
    </dsp:sp>
    <dsp:sp modelId="{44BE2308-D7A9-4987-8398-6629DC58600F}">
      <dsp:nvSpPr>
        <dsp:cNvPr id="0" name=""/>
        <dsp:cNvSpPr/>
      </dsp:nvSpPr>
      <dsp:spPr>
        <a:xfrm>
          <a:off x="0" y="964721"/>
          <a:ext cx="2328621" cy="344238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ADAYLARA TEK BİR KİTAPÇIK VERİLECEKTİR. BÜTÜN TESTLER BU KİTAPÇIK İÇİNDE OLACAKTIR.</a:t>
          </a:r>
          <a:endParaRPr lang="tr-TR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964721"/>
        <a:ext cx="2328621" cy="3442386"/>
      </dsp:txXfrm>
    </dsp:sp>
    <dsp:sp modelId="{03F8D060-1D54-4E85-A6D1-03C396C82B1F}">
      <dsp:nvSpPr>
        <dsp:cNvPr id="0" name=""/>
        <dsp:cNvSpPr/>
      </dsp:nvSpPr>
      <dsp:spPr>
        <a:xfrm>
          <a:off x="2373587" y="951874"/>
          <a:ext cx="2757903" cy="346808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2. OTURUMA GİREN ÖĞRENCİLER ALANLARI DIŞINDAKİ SORULARI DA CEVAPLANDIRABİLECEK VE FARKLI PUAN TÜRLERİ HESAPLATABİLECEKLER</a:t>
          </a:r>
          <a:endParaRPr lang="tr-TR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373587" y="951874"/>
        <a:ext cx="2757903" cy="3468081"/>
      </dsp:txXfrm>
    </dsp:sp>
    <dsp:sp modelId="{98112DE3-EF28-41E0-B7B9-01A8ACF7AC91}">
      <dsp:nvSpPr>
        <dsp:cNvPr id="0" name=""/>
        <dsp:cNvSpPr/>
      </dsp:nvSpPr>
      <dsp:spPr>
        <a:xfrm>
          <a:off x="5087363" y="951874"/>
          <a:ext cx="2328621" cy="347478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2. OTURUM SINAVI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kern="1200" dirty="0" smtClean="0">
              <a:solidFill>
                <a:srgbClr val="C00000"/>
              </a:solidFill>
            </a:rPr>
            <a:t>24 HAZİRAN 2018 </a:t>
          </a:r>
          <a:r>
            <a:rPr lang="tr-TR" sz="1800" b="1" kern="1200" baseline="0" dirty="0" smtClean="0">
              <a:solidFill>
                <a:srgbClr val="C00000"/>
              </a:solidFill>
            </a:rPr>
            <a:t>PAZAR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tr-TR" sz="1800" b="1" kern="1200" baseline="0" dirty="0" smtClean="0">
              <a:solidFill>
                <a:schemeClr val="tx2">
                  <a:lumMod val="75000"/>
                </a:schemeClr>
              </a:solidFill>
            </a:rPr>
            <a:t>GÜNÜ SABAH YAPILACAKTIR. SAATİ DAHA SONRA DUYURULACAKTIR</a:t>
          </a:r>
          <a:endParaRPr lang="tr-TR" sz="18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baseline="0" dirty="0" smtClean="0">
            <a:solidFill>
              <a:schemeClr val="tx2">
                <a:lumMod val="75000"/>
              </a:schemeClr>
            </a:solidFill>
          </a:endParaRPr>
        </a:p>
      </dsp:txBody>
      <dsp:txXfrm>
        <a:off x="5087363" y="951874"/>
        <a:ext cx="2328621" cy="3474782"/>
      </dsp:txXfrm>
    </dsp:sp>
    <dsp:sp modelId="{80E3935E-B348-4B4F-8BD5-025CB69DA336}">
      <dsp:nvSpPr>
        <dsp:cNvPr id="0" name=""/>
        <dsp:cNvSpPr/>
      </dsp:nvSpPr>
      <dsp:spPr>
        <a:xfrm>
          <a:off x="0" y="4145915"/>
          <a:ext cx="7416824" cy="323700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A136AD-D5DC-4A8B-B2B2-0726A0D76764}">
      <dsp:nvSpPr>
        <dsp:cNvPr id="0" name=""/>
        <dsp:cNvSpPr/>
      </dsp:nvSpPr>
      <dsp:spPr>
        <a:xfrm>
          <a:off x="1380487" y="144014"/>
          <a:ext cx="2299320" cy="2093760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İNGİLİZCE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80 SORU</a:t>
          </a:r>
          <a:endParaRPr lang="tr-TR" sz="2400" b="1" kern="1200" dirty="0"/>
        </a:p>
      </dsp:txBody>
      <dsp:txXfrm>
        <a:off x="1687063" y="510422"/>
        <a:ext cx="1686168" cy="942192"/>
      </dsp:txXfrm>
    </dsp:sp>
    <dsp:sp modelId="{2BAA9C02-1B83-4C31-9327-E23360C3A54D}">
      <dsp:nvSpPr>
        <dsp:cNvPr id="0" name=""/>
        <dsp:cNvSpPr/>
      </dsp:nvSpPr>
      <dsp:spPr>
        <a:xfrm>
          <a:off x="2164287" y="1433587"/>
          <a:ext cx="2299320" cy="2299320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/>
            <a:t>FRANSIZCA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/>
            <a:t>80 SORU</a:t>
          </a:r>
          <a:endParaRPr lang="tr-TR" sz="2400" b="0" kern="1200" dirty="0"/>
        </a:p>
      </dsp:txBody>
      <dsp:txXfrm>
        <a:off x="2867496" y="2027578"/>
        <a:ext cx="1379592" cy="1264626"/>
      </dsp:txXfrm>
    </dsp:sp>
    <dsp:sp modelId="{72E2314C-36AC-419A-AD96-324708CFCD5A}">
      <dsp:nvSpPr>
        <dsp:cNvPr id="0" name=""/>
        <dsp:cNvSpPr/>
      </dsp:nvSpPr>
      <dsp:spPr>
        <a:xfrm>
          <a:off x="504944" y="1433587"/>
          <a:ext cx="2299320" cy="2299320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ALMANCA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80 SORU</a:t>
          </a:r>
          <a:endParaRPr lang="tr-TR" sz="2400" b="1" kern="1200" dirty="0"/>
        </a:p>
      </dsp:txBody>
      <dsp:txXfrm>
        <a:off x="721463" y="2027578"/>
        <a:ext cx="1379592" cy="1264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1F4B-237D-4737-B39E-81A47C054B97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83568" y="476672"/>
            <a:ext cx="7920880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YÜKSEKÖĞRETİM KURUMLARI SINAV SİSTEMİ</a:t>
            </a:r>
            <a:endParaRPr lang="tr-TR" sz="2800" b="1" dirty="0"/>
          </a:p>
          <a:p>
            <a:pPr algn="ctr"/>
            <a:r>
              <a:rPr lang="tr-TR" sz="2800" b="1" dirty="0" smtClean="0"/>
              <a:t>2018</a:t>
            </a:r>
            <a:endParaRPr lang="tr-TR" sz="2800" b="1" dirty="0"/>
          </a:p>
        </p:txBody>
      </p:sp>
      <p:sp>
        <p:nvSpPr>
          <p:cNvPr id="6" name="5 Dikdörtgen"/>
          <p:cNvSpPr/>
          <p:nvPr/>
        </p:nvSpPr>
        <p:spPr>
          <a:xfrm>
            <a:off x="1619672" y="5877272"/>
            <a:ext cx="5328592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BUCA ANADOLU LİSESİ REHBERLİK SERVİSİ</a:t>
            </a:r>
          </a:p>
          <a:p>
            <a:pPr algn="ctr"/>
            <a:r>
              <a:rPr lang="tr-TR" b="1" dirty="0" smtClean="0"/>
              <a:t>GÜNCELLENMİŞ BİLGİ 13.11.2017</a:t>
            </a:r>
            <a:endParaRPr lang="tr-TR" b="1" dirty="0"/>
          </a:p>
        </p:txBody>
      </p:sp>
      <p:pic>
        <p:nvPicPr>
          <p:cNvPr id="7" name="Picture 3" descr="C:\Users\B.A.L\Pictures\okul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564904"/>
            <a:ext cx="30243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611560" y="1340768"/>
            <a:ext cx="78488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Adayların tabii olacağı müfredat, MEB’in ortak müfredatından seçilecektir.</a:t>
            </a:r>
            <a:endParaRPr lang="tr-TR" b="1" dirty="0"/>
          </a:p>
        </p:txBody>
      </p:sp>
      <p:sp>
        <p:nvSpPr>
          <p:cNvPr id="5" name="4 Dikdörtgen"/>
          <p:cNvSpPr/>
          <p:nvPr/>
        </p:nvSpPr>
        <p:spPr>
          <a:xfrm>
            <a:off x="611560" y="2276872"/>
            <a:ext cx="78488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Orta Öğretim Başarı Puanı (OBP)  katkı oranında ve hesaplanma şeklinde bir değişiklik olmayacaktır.</a:t>
            </a:r>
            <a:endParaRPr lang="tr-TR" b="1" dirty="0"/>
          </a:p>
        </p:txBody>
      </p:sp>
      <p:sp>
        <p:nvSpPr>
          <p:cNvPr id="6" name="5 Dikdörtgen"/>
          <p:cNvSpPr/>
          <p:nvPr/>
        </p:nvSpPr>
        <p:spPr>
          <a:xfrm>
            <a:off x="611560" y="3284984"/>
            <a:ext cx="78488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Tıp, Hukuk, Mühendislik, Mimarlık, Öğretmenlik Programlarına yerleştirme için başarı sıralaması şartı devam Edecektir.</a:t>
            </a:r>
            <a:endParaRPr lang="tr-TR" b="1" dirty="0"/>
          </a:p>
        </p:txBody>
      </p:sp>
      <p:sp>
        <p:nvSpPr>
          <p:cNvPr id="7" name="6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  <p:sp>
        <p:nvSpPr>
          <p:cNvPr id="8" name="7 Dikdörtgen"/>
          <p:cNvSpPr/>
          <p:nvPr/>
        </p:nvSpPr>
        <p:spPr>
          <a:xfrm>
            <a:off x="611560" y="4293096"/>
            <a:ext cx="7848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YGS-LYS sisteminde olduğu gibi bu yıl da puanlar 100-500 puan aralığında hesaplanacaktır. Adayların bu puanlarına Ortaöğretim Başarı Puanı (OBP) geçen sene olduğu şekilde hesaplanarak eklenecektir. </a:t>
            </a:r>
            <a:endParaRPr lang="tr-TR" b="1" dirty="0"/>
          </a:p>
        </p:txBody>
      </p:sp>
      <p:sp>
        <p:nvSpPr>
          <p:cNvPr id="9" name="8 Dikdörtgen"/>
          <p:cNvSpPr/>
          <p:nvPr/>
        </p:nvSpPr>
        <p:spPr>
          <a:xfrm>
            <a:off x="611560" y="5445224"/>
            <a:ext cx="7848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Özel Yetenek sınavı ile öğrenci kabul eden yükseköğretim programlarına TYT puanı ile başvurulabilecektir. Bu programlara başvurabilmek için TYT puanının da 150 ve üzeri olması gerekmektedir. </a:t>
            </a:r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611560" y="1700808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Yuvarlatılmış Dikdörtgen"/>
          <p:cNvSpPr/>
          <p:nvPr/>
        </p:nvSpPr>
        <p:spPr>
          <a:xfrm>
            <a:off x="755576" y="404664"/>
            <a:ext cx="7848872" cy="7200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Tablo"/>
          <p:cNvGraphicFramePr>
            <a:graphicFrameLocks noGrp="1"/>
          </p:cNvGraphicFramePr>
          <p:nvPr/>
        </p:nvGraphicFramePr>
        <p:xfrm>
          <a:off x="683568" y="1340767"/>
          <a:ext cx="7704855" cy="5352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881"/>
                <a:gridCol w="1937658"/>
                <a:gridCol w="1937658"/>
                <a:gridCol w="1937658"/>
              </a:tblGrid>
              <a:tr h="984557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1. OTURUM </a:t>
                      </a:r>
                    </a:p>
                    <a:p>
                      <a:pPr algn="ctr"/>
                      <a:r>
                        <a:rPr lang="tr-TR" sz="2800" dirty="0" smtClean="0"/>
                        <a:t>TEMEL YETERLİLİK TESTİ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173289"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TÜRKÇE TESTİ    </a:t>
                      </a:r>
                    </a:p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 SORU</a:t>
                      </a:r>
                    </a:p>
                    <a:p>
                      <a:pPr algn="ctr"/>
                      <a:endParaRPr lang="tr-TR" sz="2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MATEMATİK TESTİ </a:t>
                      </a:r>
                    </a:p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40 SORU</a:t>
                      </a:r>
                    </a:p>
                    <a:p>
                      <a:pPr algn="ctr"/>
                      <a:endParaRPr lang="tr-TR" sz="2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FEN BİLİMLERİ TESTİ</a:t>
                      </a:r>
                    </a:p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 SORU</a:t>
                      </a:r>
                    </a:p>
                    <a:p>
                      <a:endParaRPr lang="tr-T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Biyoloji: 6 soru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Fizik: 7 soru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Kimya: 7 soru </a:t>
                      </a:r>
                    </a:p>
                    <a:p>
                      <a:r>
                        <a:rPr lang="tr-TR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tr-TR" sz="2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SOSYAL BİLİMLER TESTİ</a:t>
                      </a:r>
                    </a:p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 SORU</a:t>
                      </a:r>
                    </a:p>
                    <a:p>
                      <a:endParaRPr lang="tr-T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Coğrafya: (5 soru)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Din K. ve Ahlak                      Bilgisi: (5 soru)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Felsefe: (5 soru)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Tarih: (5 soru</a:t>
                      </a:r>
                      <a:r>
                        <a:rPr lang="tr-TR" sz="1600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tr-TR" sz="2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919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120 SORU İÇİN TOPLAM TEST SÜRESİ 135 DK</a:t>
                      </a:r>
                      <a:endParaRPr lang="tr-TR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15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827584" y="2060848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Yuvarlatılmış Dikdörtgen"/>
          <p:cNvSpPr/>
          <p:nvPr/>
        </p:nvSpPr>
        <p:spPr>
          <a:xfrm>
            <a:off x="899592" y="1268760"/>
            <a:ext cx="7128792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tr-T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1. OTURUM  TEMEL YETERLİLİK TESTİ</a:t>
            </a:r>
          </a:p>
          <a:p>
            <a:pPr algn="ctr"/>
            <a:endParaRPr lang="tr-T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899592" y="1397000"/>
          <a:ext cx="741682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3826768" cy="4176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/>
        </p:nvGraphicFramePr>
        <p:xfrm>
          <a:off x="4644008" y="1772816"/>
          <a:ext cx="396882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Yuvarlatılmış Dikdörtgen"/>
          <p:cNvSpPr/>
          <p:nvPr/>
        </p:nvSpPr>
        <p:spPr>
          <a:xfrm>
            <a:off x="611560" y="260648"/>
            <a:ext cx="7848872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YÜKSEKÖĞRETİM</a:t>
            </a:r>
            <a:r>
              <a:rPr lang="tr-TR" sz="3600" b="1" dirty="0" smtClean="0"/>
              <a:t> KURUMLARI SINAVI</a:t>
            </a:r>
            <a:endParaRPr lang="tr-TR" sz="3600" b="1" dirty="0"/>
          </a:p>
        </p:txBody>
      </p:sp>
      <p:sp>
        <p:nvSpPr>
          <p:cNvPr id="7" name="6 Yuvarlatılmış Dikdörtgen"/>
          <p:cNvSpPr/>
          <p:nvPr/>
        </p:nvSpPr>
        <p:spPr>
          <a:xfrm>
            <a:off x="611560" y="1052736"/>
            <a:ext cx="7848872" cy="5124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2. OTURUM</a:t>
            </a:r>
            <a:endParaRPr lang="tr-TR" sz="3600" b="1" dirty="0"/>
          </a:p>
        </p:txBody>
      </p:sp>
      <p:sp>
        <p:nvSpPr>
          <p:cNvPr id="8" name="7 Yuvarlatılmış Dikdörtgen"/>
          <p:cNvSpPr/>
          <p:nvPr/>
        </p:nvSpPr>
        <p:spPr>
          <a:xfrm>
            <a:off x="827584" y="6165304"/>
            <a:ext cx="7848872" cy="5124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2. OTURUM TOPLAM 160 SORU  180 DK.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  <p:graphicFrame>
        <p:nvGraphicFramePr>
          <p:cNvPr id="7" name="6 Diyagram"/>
          <p:cNvGraphicFramePr/>
          <p:nvPr/>
        </p:nvGraphicFramePr>
        <p:xfrm>
          <a:off x="899592" y="1397000"/>
          <a:ext cx="741682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  <p:graphicFrame>
        <p:nvGraphicFramePr>
          <p:cNvPr id="5" name="4 Diyagram"/>
          <p:cNvGraphicFramePr/>
          <p:nvPr/>
        </p:nvGraphicFramePr>
        <p:xfrm>
          <a:off x="3923928" y="1412776"/>
          <a:ext cx="4968552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Sağ Ok"/>
          <p:cNvSpPr/>
          <p:nvPr/>
        </p:nvSpPr>
        <p:spPr>
          <a:xfrm>
            <a:off x="755576" y="1268760"/>
            <a:ext cx="3744416" cy="32403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</a:rPr>
              <a:t>YABANCI DİL SINAVI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611560" y="5517232"/>
            <a:ext cx="7920880" cy="12024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tx1"/>
                </a:solidFill>
              </a:rPr>
              <a:t>YABANCI DİL SINAVI 1. VE 2. OTURUMUN ERTESİ GÜNÜ </a:t>
            </a:r>
            <a:r>
              <a:rPr lang="tr-TR" b="1" dirty="0" smtClean="0">
                <a:solidFill>
                  <a:srgbClr val="FF0000"/>
                </a:solidFill>
              </a:rPr>
              <a:t>24 HAZİRAN 2018 PAZAR </a:t>
            </a:r>
            <a:r>
              <a:rPr lang="tr-TR" b="1" dirty="0" smtClean="0">
                <a:solidFill>
                  <a:schemeClr val="tx1"/>
                </a:solidFill>
              </a:rPr>
              <a:t>GÜNÜ  ÖĞLEDEN SONRA YAPILACATIR. SAATİ DAHA SONRA DUYURULACAKTIR. ÖĞRENCİLER KİTAPÇIK İÇİNDE KENDİ DİL ALANLARINA UYGUN 80 SORUYU CEVAPLANDIRACAKTIR.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Oval"/>
          <p:cNvSpPr/>
          <p:nvPr/>
        </p:nvSpPr>
        <p:spPr>
          <a:xfrm>
            <a:off x="539552" y="2852936"/>
            <a:ext cx="1656184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EŞİT AĞIRLIK PUANI</a:t>
            </a:r>
            <a:endParaRPr lang="tr-TR" b="1" dirty="0"/>
          </a:p>
        </p:txBody>
      </p:sp>
      <p:sp>
        <p:nvSpPr>
          <p:cNvPr id="9" name="8 Oval"/>
          <p:cNvSpPr/>
          <p:nvPr/>
        </p:nvSpPr>
        <p:spPr>
          <a:xfrm>
            <a:off x="539552" y="4077072"/>
            <a:ext cx="1584176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SÖZEL PUAN</a:t>
            </a:r>
            <a:endParaRPr lang="tr-TR" b="1" dirty="0"/>
          </a:p>
        </p:txBody>
      </p:sp>
      <p:sp>
        <p:nvSpPr>
          <p:cNvPr id="10" name="9 Oval"/>
          <p:cNvSpPr/>
          <p:nvPr/>
        </p:nvSpPr>
        <p:spPr>
          <a:xfrm>
            <a:off x="539552" y="5373216"/>
            <a:ext cx="1656184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DİL PUANI</a:t>
            </a:r>
            <a:endParaRPr lang="tr-TR" b="1" dirty="0"/>
          </a:p>
        </p:txBody>
      </p:sp>
      <p:sp>
        <p:nvSpPr>
          <p:cNvPr id="11" name="10 Oval"/>
          <p:cNvSpPr/>
          <p:nvPr/>
        </p:nvSpPr>
        <p:spPr>
          <a:xfrm>
            <a:off x="539552" y="1412776"/>
            <a:ext cx="1584176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SAYISAL PUAN</a:t>
            </a:r>
            <a:endParaRPr lang="tr-TR" b="1" dirty="0"/>
          </a:p>
        </p:txBody>
      </p:sp>
      <p:sp>
        <p:nvSpPr>
          <p:cNvPr id="12" name="11 Eşittir"/>
          <p:cNvSpPr/>
          <p:nvPr/>
        </p:nvSpPr>
        <p:spPr>
          <a:xfrm>
            <a:off x="2267744" y="1628800"/>
            <a:ext cx="288032" cy="57606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15 Yuvarlatılmış Dikdörtgen"/>
          <p:cNvSpPr/>
          <p:nvPr/>
        </p:nvSpPr>
        <p:spPr>
          <a:xfrm>
            <a:off x="2771800" y="1412776"/>
            <a:ext cx="12241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TYT TESTİ</a:t>
            </a:r>
          </a:p>
          <a:p>
            <a:pPr algn="ctr"/>
            <a:r>
              <a:rPr lang="tr-TR" b="1" dirty="0" smtClean="0"/>
              <a:t>(% 40)</a:t>
            </a:r>
            <a:endParaRPr lang="tr-TR" b="1" dirty="0"/>
          </a:p>
        </p:txBody>
      </p:sp>
      <p:sp>
        <p:nvSpPr>
          <p:cNvPr id="17" name="16 Yuvarlatılmış Dikdörtgen"/>
          <p:cNvSpPr/>
          <p:nvPr/>
        </p:nvSpPr>
        <p:spPr>
          <a:xfrm>
            <a:off x="4932040" y="1412776"/>
            <a:ext cx="381642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/>
              <a:t>FEN BİLİMLERİ TESTİ + MATEMATİK </a:t>
            </a:r>
            <a:r>
              <a:rPr lang="tr-TR" sz="1600" b="1" dirty="0" smtClean="0"/>
              <a:t>TESTİ</a:t>
            </a:r>
          </a:p>
          <a:p>
            <a:pPr marL="228600" lvl="1" indent="-228600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(% 60)</a:t>
            </a:r>
            <a:endParaRPr lang="tr-TR" sz="1600" b="1" dirty="0"/>
          </a:p>
        </p:txBody>
      </p:sp>
      <p:sp>
        <p:nvSpPr>
          <p:cNvPr id="18" name="17 Artı"/>
          <p:cNvSpPr/>
          <p:nvPr/>
        </p:nvSpPr>
        <p:spPr>
          <a:xfrm>
            <a:off x="4283968" y="1700808"/>
            <a:ext cx="432048" cy="50405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Yuvarlatılmış Dikdörtgen"/>
          <p:cNvSpPr/>
          <p:nvPr/>
        </p:nvSpPr>
        <p:spPr>
          <a:xfrm>
            <a:off x="2843808" y="2708920"/>
            <a:ext cx="12241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TYT TESTİ</a:t>
            </a:r>
          </a:p>
          <a:p>
            <a:pPr algn="ctr"/>
            <a:r>
              <a:rPr lang="tr-TR" b="1" dirty="0" smtClean="0"/>
              <a:t>(% 40)</a:t>
            </a:r>
            <a:endParaRPr lang="tr-TR" b="1" dirty="0"/>
          </a:p>
        </p:txBody>
      </p:sp>
      <p:sp>
        <p:nvSpPr>
          <p:cNvPr id="20" name="19 Yuvarlatılmış Dikdörtgen"/>
          <p:cNvSpPr/>
          <p:nvPr/>
        </p:nvSpPr>
        <p:spPr>
          <a:xfrm>
            <a:off x="2843808" y="4077072"/>
            <a:ext cx="12241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TYT TESTİ</a:t>
            </a:r>
          </a:p>
          <a:p>
            <a:pPr algn="ctr"/>
            <a:r>
              <a:rPr lang="tr-TR" b="1" dirty="0" smtClean="0"/>
              <a:t>(% 40)</a:t>
            </a:r>
            <a:endParaRPr lang="tr-TR" b="1" dirty="0"/>
          </a:p>
        </p:txBody>
      </p:sp>
      <p:sp>
        <p:nvSpPr>
          <p:cNvPr id="21" name="20 Yuvarlatılmış Dikdörtgen"/>
          <p:cNvSpPr/>
          <p:nvPr/>
        </p:nvSpPr>
        <p:spPr>
          <a:xfrm>
            <a:off x="2843808" y="5445224"/>
            <a:ext cx="12241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TYT TESTİ</a:t>
            </a:r>
          </a:p>
          <a:p>
            <a:pPr algn="ctr"/>
            <a:r>
              <a:rPr lang="tr-TR" b="1" dirty="0" smtClean="0"/>
              <a:t>(% 40)</a:t>
            </a:r>
            <a:endParaRPr lang="tr-TR" b="1" dirty="0"/>
          </a:p>
        </p:txBody>
      </p:sp>
      <p:sp>
        <p:nvSpPr>
          <p:cNvPr id="22" name="21 Yuvarlatılmış Dikdörtgen"/>
          <p:cNvSpPr/>
          <p:nvPr/>
        </p:nvSpPr>
        <p:spPr>
          <a:xfrm>
            <a:off x="5004048" y="2708920"/>
            <a:ext cx="381642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MATEMATİK TESTİ + EDE.-TARİH1-COĞ.1</a:t>
            </a:r>
          </a:p>
          <a:p>
            <a:pPr marL="228600" lvl="1" indent="-228600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(% 60)</a:t>
            </a:r>
            <a:endParaRPr lang="tr-TR" sz="1600" b="1" dirty="0"/>
          </a:p>
        </p:txBody>
      </p:sp>
      <p:sp>
        <p:nvSpPr>
          <p:cNvPr id="23" name="22 Yuvarlatılmış Dikdörtgen"/>
          <p:cNvSpPr/>
          <p:nvPr/>
        </p:nvSpPr>
        <p:spPr>
          <a:xfrm>
            <a:off x="5076056" y="4077072"/>
            <a:ext cx="381642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EDE.-TARİH1-COĞ.1  + SOSYAL BİLİMLER</a:t>
            </a:r>
          </a:p>
          <a:p>
            <a:pPr marL="228600" lvl="1" indent="-228600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(% 60)</a:t>
            </a:r>
            <a:endParaRPr lang="tr-TR" sz="1600" b="1" dirty="0"/>
          </a:p>
        </p:txBody>
      </p:sp>
      <p:sp>
        <p:nvSpPr>
          <p:cNvPr id="24" name="23 Yuvarlatılmış Dikdörtgen"/>
          <p:cNvSpPr/>
          <p:nvPr/>
        </p:nvSpPr>
        <p:spPr>
          <a:xfrm>
            <a:off x="5076056" y="5373216"/>
            <a:ext cx="381642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YABANCI DİL SINAVI  (% 60)</a:t>
            </a:r>
            <a:endParaRPr lang="tr-TR" sz="1600" b="1" dirty="0"/>
          </a:p>
        </p:txBody>
      </p:sp>
      <p:sp>
        <p:nvSpPr>
          <p:cNvPr id="25" name="24 Artı"/>
          <p:cNvSpPr/>
          <p:nvPr/>
        </p:nvSpPr>
        <p:spPr>
          <a:xfrm>
            <a:off x="4283968" y="2996952"/>
            <a:ext cx="432048" cy="50405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25 Artı"/>
          <p:cNvSpPr/>
          <p:nvPr/>
        </p:nvSpPr>
        <p:spPr>
          <a:xfrm>
            <a:off x="4355976" y="4365104"/>
            <a:ext cx="432048" cy="50405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26 Artı"/>
          <p:cNvSpPr/>
          <p:nvPr/>
        </p:nvSpPr>
        <p:spPr>
          <a:xfrm>
            <a:off x="4355976" y="5661248"/>
            <a:ext cx="432048" cy="50405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27 Eşittir"/>
          <p:cNvSpPr/>
          <p:nvPr/>
        </p:nvSpPr>
        <p:spPr>
          <a:xfrm>
            <a:off x="2339752" y="3068960"/>
            <a:ext cx="288032" cy="57606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9" name="28 Eşittir"/>
          <p:cNvSpPr/>
          <p:nvPr/>
        </p:nvSpPr>
        <p:spPr>
          <a:xfrm>
            <a:off x="2411760" y="4365104"/>
            <a:ext cx="288032" cy="57606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0" name="29 Eşittir"/>
          <p:cNvSpPr/>
          <p:nvPr/>
        </p:nvSpPr>
        <p:spPr>
          <a:xfrm>
            <a:off x="2339752" y="5661248"/>
            <a:ext cx="288032" cy="57606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2" name="31 Yuvarlatılmış Dikdörtgen"/>
          <p:cNvSpPr/>
          <p:nvPr/>
        </p:nvSpPr>
        <p:spPr>
          <a:xfrm>
            <a:off x="539552" y="188640"/>
            <a:ext cx="8136904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YERLEŞTİRME PUANLARINI OLUŞTURAN TESTLER VE ORANLARI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232</TotalTime>
  <Words>558</Words>
  <Application>Microsoft Office PowerPoint</Application>
  <PresentationFormat>Ekran Gösterisi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juju</dc:creator>
  <cp:lastModifiedBy>B.A.L</cp:lastModifiedBy>
  <cp:revision>28</cp:revision>
  <dcterms:created xsi:type="dcterms:W3CDTF">2017-10-23T17:16:59Z</dcterms:created>
  <dcterms:modified xsi:type="dcterms:W3CDTF">2017-11-13T08:06:09Z</dcterms:modified>
</cp:coreProperties>
</file>